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8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40" d="100"/>
          <a:sy n="40" d="100"/>
        </p:scale>
        <p:origin x="68" y="4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62280BA-573F-4A64-9273-A127F17A97FE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8780AB-9C91-431A-867D-8F0B4DDAF1F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0667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b="1" dirty="0">
                <a:highlight>
                  <a:srgbClr val="FFFF00"/>
                </a:highlight>
              </a:rPr>
              <a:t>Housekeeping: </a:t>
            </a:r>
            <a:r>
              <a:rPr lang="en-US" sz="1200" dirty="0">
                <a:highlight>
                  <a:srgbClr val="FFFF00"/>
                </a:highlight>
              </a:rPr>
              <a:t>Use</a:t>
            </a:r>
            <a:r>
              <a:rPr lang="en-US" sz="1200" dirty="0"/>
              <a:t> Q &amp; A feature at the bottom of the screen to enter your questions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This webinar is being recorded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200" dirty="0"/>
              <a:t>Disclosure statement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200" dirty="0">
              <a:highlight>
                <a:srgbClr val="FFFF00"/>
              </a:highlight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F578678-88A4-4BE9-BB45-C5BDA72D90F8}" type="slidenum">
              <a:rPr lang="en-US" smtClean="0"/>
              <a:pPr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9982659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660C8C-3F88-66E3-E99A-DBBC2A0AEB7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FD5F418-1C57-3CEB-966E-36FFA87A8B4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35E960-F762-40E4-8BA0-E4640B7A06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1FFE-4B61-4CC7-9223-624B6DC15066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A0A2738-ED61-FCD7-81C7-F31F0D0DC4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0EC7368-3C44-03E2-69B9-274F7E1CCB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580A-2B7D-40F7-A3F1-88496EE50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62382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E6E14F-BDE2-81BD-4DB7-25063CFD40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4B0DD75-C811-054A-6242-83F8753824A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67E96B5-426B-9F0D-129B-F54F45A80A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1FFE-4B61-4CC7-9223-624B6DC15066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AA91AE9-3FBA-10C4-EF41-D7EF10FA7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B8748A-1FC4-B393-6C09-30F26C6DD2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580A-2B7D-40F7-A3F1-88496EE50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80753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E95C772-6E22-DF87-4053-9DFAEC79CF2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A001EED-5E0E-4463-4BE4-993876BF62D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3792757-2DA6-C743-5268-E53D984C95D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1FFE-4B61-4CC7-9223-624B6DC15066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EE84833-16FF-B8FB-0B87-F6A19CF109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394687-993F-590B-376E-C358FFFA20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580A-2B7D-40F7-A3F1-88496EE50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39264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Slide Option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171C245E-AFFF-406F-9573-2C5C7E1471C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7065818"/>
          </a:xfrm>
          <a:prstGeom prst="rect">
            <a:avLst/>
          </a:prstGeom>
        </p:spPr>
      </p:pic>
      <p:sp>
        <p:nvSpPr>
          <p:cNvPr id="15" name="Title 14"/>
          <p:cNvSpPr>
            <a:spLocks noGrp="1"/>
          </p:cNvSpPr>
          <p:nvPr>
            <p:ph type="title" hasCustomPrompt="1"/>
          </p:nvPr>
        </p:nvSpPr>
        <p:spPr>
          <a:xfrm>
            <a:off x="711200" y="1981200"/>
            <a:ext cx="10972800" cy="762000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Presentation/Conference Title</a:t>
            </a:r>
          </a:p>
        </p:txBody>
      </p:sp>
      <p:sp>
        <p:nvSpPr>
          <p:cNvPr id="19" name="Text Placeholder 18"/>
          <p:cNvSpPr>
            <a:spLocks noGrp="1"/>
          </p:cNvSpPr>
          <p:nvPr>
            <p:ph type="body" sz="quarter" idx="16" hasCustomPrompt="1"/>
          </p:nvPr>
        </p:nvSpPr>
        <p:spPr>
          <a:xfrm>
            <a:off x="711200" y="2743200"/>
            <a:ext cx="10972800" cy="609600"/>
          </a:xfrm>
        </p:spPr>
        <p:txBody>
          <a:bodyPr/>
          <a:lstStyle>
            <a:lvl1pPr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Subtitle or session name</a:t>
            </a:r>
          </a:p>
        </p:txBody>
      </p:sp>
      <p:sp>
        <p:nvSpPr>
          <p:cNvPr id="21" name="Text Placeholder 18"/>
          <p:cNvSpPr>
            <a:spLocks noGrp="1"/>
          </p:cNvSpPr>
          <p:nvPr>
            <p:ph type="body" sz="quarter" idx="18" hasCustomPrompt="1"/>
          </p:nvPr>
        </p:nvSpPr>
        <p:spPr>
          <a:xfrm>
            <a:off x="711200" y="3352800"/>
            <a:ext cx="10972800" cy="609600"/>
          </a:xfrm>
        </p:spPr>
        <p:txBody>
          <a:bodyPr/>
          <a:lstStyle>
            <a:lvl1pPr algn="ctr">
              <a:buNone/>
              <a:defRPr baseline="0"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Speaker name, credentials</a:t>
            </a:r>
          </a:p>
        </p:txBody>
      </p:sp>
      <p:sp>
        <p:nvSpPr>
          <p:cNvPr id="20" name="Text Placeholder 18"/>
          <p:cNvSpPr>
            <a:spLocks noGrp="1"/>
          </p:cNvSpPr>
          <p:nvPr>
            <p:ph type="body" sz="quarter" idx="17" hasCustomPrompt="1"/>
          </p:nvPr>
        </p:nvSpPr>
        <p:spPr>
          <a:xfrm>
            <a:off x="711200" y="3962400"/>
            <a:ext cx="10972800" cy="609600"/>
          </a:xfrm>
        </p:spPr>
        <p:txBody>
          <a:bodyPr/>
          <a:lstStyle>
            <a:lvl1pPr algn="ctr">
              <a:buNone/>
              <a:defRPr>
                <a:solidFill>
                  <a:schemeClr val="tx1"/>
                </a:solidFill>
              </a:defRPr>
            </a:lvl1pPr>
          </a:lstStyle>
          <a:p>
            <a:pPr lvl="0"/>
            <a:r>
              <a:rPr lang="en-US" dirty="0"/>
              <a:t>Location or speaker organization</a:t>
            </a:r>
          </a:p>
        </p:txBody>
      </p:sp>
      <p:sp>
        <p:nvSpPr>
          <p:cNvPr id="10" name="Text Placeholder 12"/>
          <p:cNvSpPr>
            <a:spLocks noGrp="1"/>
          </p:cNvSpPr>
          <p:nvPr>
            <p:ph type="body" sz="quarter" idx="12" hasCustomPrompt="1"/>
          </p:nvPr>
        </p:nvSpPr>
        <p:spPr>
          <a:xfrm>
            <a:off x="1930400" y="4800600"/>
            <a:ext cx="8534400" cy="457200"/>
          </a:xfrm>
        </p:spPr>
        <p:txBody>
          <a:bodyPr>
            <a:noAutofit/>
          </a:bodyPr>
          <a:lstStyle>
            <a:lvl1pPr algn="ctr">
              <a:buNone/>
              <a:defRPr sz="2000" i="0"/>
            </a:lvl1pPr>
          </a:lstStyle>
          <a:p>
            <a:pPr lvl="0"/>
            <a:r>
              <a:rPr lang="en-US" dirty="0"/>
              <a:t>Date</a:t>
            </a:r>
          </a:p>
        </p:txBody>
      </p:sp>
    </p:spTree>
    <p:extLst>
      <p:ext uri="{BB962C8B-B14F-4D97-AF65-F5344CB8AC3E}">
        <p14:creationId xmlns:p14="http://schemas.microsoft.com/office/powerpoint/2010/main" val="21256851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9784AF-DB58-CCFD-AE2C-70AA3226F01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4513B-FFF5-BFAA-73A4-93AC1786BC2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2E44FB-A9EB-FC7A-16DD-AA8203F5DF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1FFE-4B61-4CC7-9223-624B6DC15066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BC857DF-1421-400E-C827-018EAB3E52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0EC920-E488-F62D-22A4-3EE2C747E9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580A-2B7D-40F7-A3F1-88496EE50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1451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175A409-B542-0D55-25E2-9297F3CAE8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6190E54-DB0E-4E71-B904-56771E3246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0FA44B-87C9-03BE-FEA5-228E92BB5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1FFE-4B61-4CC7-9223-624B6DC15066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BC6D360-80E9-951F-0FC8-D1B37E9BE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82B99F-869C-2ECE-D85D-7A501D5E6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580A-2B7D-40F7-A3F1-88496EE50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627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70EF1B-2328-EB5B-5F39-F7798F696F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EAA2DF2-CCF1-6C3F-26BB-0C9F640EFF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83E43C7-B576-6F6D-C735-1550F3A38E0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B03744-DE5C-2125-5347-6EB9DF0AC3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1FFE-4B61-4CC7-9223-624B6DC15066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988BFC-7159-F6B4-26F3-5A2043D140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03B6043-CDDF-CBD7-6B97-440DEBB813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580A-2B7D-40F7-A3F1-88496EE50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79535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9676B1-0BD5-C684-C2FA-628D627595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2788ED-4301-CFDB-A470-96E1EDBE5D4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5EB0DA7-F6F1-B594-4BB2-DCB238642AE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64FA128-020B-C6BA-EA89-5D756185996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CC8C099-5AC2-B4DC-4DBF-16369EB7735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14506F4B-7DF2-BDCC-12D2-79E9E3BDB6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1FFE-4B61-4CC7-9223-624B6DC15066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153C9CD-E4C5-C301-8E43-42F569B57B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CD299F8-862B-77EA-BBE9-928E9FA066C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580A-2B7D-40F7-A3F1-88496EE50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219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CEF578-4707-40E9-35D1-AB5DCBD2C37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5A26DC5-A815-C7C2-2301-CE060AA861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1FFE-4B61-4CC7-9223-624B6DC15066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5DB8F67-86EE-C7C4-DDEB-BD88254C9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25F2C69-C6E9-EF3A-E04E-11CC43BC78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580A-2B7D-40F7-A3F1-88496EE50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019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2DE76EB-4706-78BD-698E-4075A4578F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1FFE-4B61-4CC7-9223-624B6DC15066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58949AE-47AC-C9FE-5BCF-5F26EB72E4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439653-78F3-41D8-63B1-84BF7E0FB7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580A-2B7D-40F7-A3F1-88496EE50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743866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F672040-1443-222A-555F-D9C6835DEF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BC47D-2F48-FD3D-3BF0-1FBCAC0691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457C17-DB53-E7ED-D3FD-AD95B09D900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DB4E9C9-F17B-7710-4D5E-B0A579685C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1FFE-4B61-4CC7-9223-624B6DC15066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3725E8F-C13D-600C-20D8-09FC1F9E66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3A89751-7A9A-4DBC-5103-1077B42E3B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580A-2B7D-40F7-A3F1-88496EE50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89071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1D6C7E9-08F4-D114-7D65-444E8561D7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88BEAF0-8999-788F-87F4-8CA4B40629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E262A3C-37CC-AE95-6843-3B6F85A4CE4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C1D608-1902-CF0C-472B-FB7F2D0F61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8A1FFE-4B61-4CC7-9223-624B6DC15066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60BD8C2-454E-7E06-AB74-1423C2F04C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26A30EA-55ED-46C1-02F1-08FF27BE7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4C5580A-2B7D-40F7-A3F1-88496EE50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48680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5381BE5A-6BC5-F15F-DB56-B55069D13D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EDAB9F9-B4AC-258C-81CC-6BCE257096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CC45511-E71E-5053-8131-6A74D70AD31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8A1FFE-4B61-4CC7-9223-624B6DC15066}" type="datetimeFigureOut">
              <a:rPr lang="en-US" smtClean="0"/>
              <a:t>7/6/2023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973D962-BF21-7BF0-5238-7298A5E5C4C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0C606D-CAA8-7826-3D88-C36AB11AC59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4C5580A-2B7D-40F7-A3F1-88496EE50CF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71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2800" y="723901"/>
            <a:ext cx="8229600" cy="2095499"/>
          </a:xfrm>
        </p:spPr>
        <p:txBody>
          <a:bodyPr>
            <a:normAutofit fontScale="90000"/>
          </a:bodyPr>
          <a:lstStyle/>
          <a:p>
            <a:pPr algn="ctr"/>
            <a:b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b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b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b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US" sz="18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n-US" sz="27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Webinar on Addressing Sexual Assault Against People with Disabilities </a:t>
            </a:r>
            <a:br>
              <a:rPr lang="en-US" sz="27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US" sz="27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June 14, 2023 | 3:30-5:00 PM ET </a:t>
            </a:r>
            <a:br>
              <a:rPr lang="en-US" sz="27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br>
              <a:rPr lang="en-US" sz="27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r>
              <a:rPr lang="en-US" sz="27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Agenda </a:t>
            </a:r>
            <a:br>
              <a:rPr lang="en-US" sz="27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</a:br>
            <a:endParaRPr lang="en-US" sz="2700" b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6"/>
          </p:nvPr>
        </p:nvSpPr>
        <p:spPr>
          <a:xfrm>
            <a:off x="682625" y="2990851"/>
            <a:ext cx="10972800" cy="2095499"/>
          </a:xfrm>
        </p:spPr>
        <p:txBody>
          <a:bodyPr>
            <a:normAutofit/>
          </a:bodyPr>
          <a:lstStyle/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ea typeface="Times New Roman" panose="02020603050405020304" pitchFamily="18" charset="0"/>
              </a:rPr>
              <a:t>Opening Remarks from Federal Partners</a:t>
            </a: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ea typeface="Times New Roman" panose="02020603050405020304" pitchFamily="18" charset="0"/>
              </a:rPr>
              <a:t>An Introduction to ID/DD &amp; Sexual Assault</a:t>
            </a: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ea typeface="Times New Roman" panose="02020603050405020304" pitchFamily="18" charset="0"/>
              </a:rPr>
              <a:t>Panel Discussion with Survivors</a:t>
            </a: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ea typeface="Times New Roman" panose="02020603050405020304" pitchFamily="18" charset="0"/>
              </a:rPr>
              <a:t>Q &amp; A Opportunity </a:t>
            </a:r>
          </a:p>
          <a:p>
            <a:pPr marL="342900" marR="0" lvl="0" indent="-342900" algn="l">
              <a:spcBef>
                <a:spcPts val="0"/>
              </a:spcBef>
              <a:spcAft>
                <a:spcPts val="0"/>
              </a:spcAft>
              <a:buFont typeface="Symbol" panose="05050102010706020507" pitchFamily="18" charset="2"/>
              <a:buChar char=""/>
            </a:pPr>
            <a:r>
              <a:rPr lang="en-US" sz="2400" dirty="0">
                <a:effectLst/>
                <a:ea typeface="Times New Roman" panose="02020603050405020304" pitchFamily="18" charset="0"/>
              </a:rPr>
              <a:t>CEUs information</a:t>
            </a:r>
          </a:p>
        </p:txBody>
      </p:sp>
    </p:spTree>
    <p:extLst>
      <p:ext uri="{BB962C8B-B14F-4D97-AF65-F5344CB8AC3E}">
        <p14:creationId xmlns:p14="http://schemas.microsoft.com/office/powerpoint/2010/main" val="23048589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23</TotalTime>
  <Words>76</Words>
  <Application>Microsoft Office PowerPoint</Application>
  <PresentationFormat>Widescreen</PresentationFormat>
  <Paragraphs>11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Symbol</vt:lpstr>
      <vt:lpstr>Office Theme</vt:lpstr>
      <vt:lpstr>     Webinar on Addressing Sexual Assault Against People with Disabilities  June 14, 2023 | 3:30-5:00 PM ET   Agenda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Leef, Elizabeth  (ACL)</dc:creator>
  <cp:lastModifiedBy>Leef, Elizabeth  (ACL)</cp:lastModifiedBy>
  <cp:revision>2</cp:revision>
  <dcterms:created xsi:type="dcterms:W3CDTF">2023-07-05T13:39:20Z</dcterms:created>
  <dcterms:modified xsi:type="dcterms:W3CDTF">2023-07-06T18:51:15Z</dcterms:modified>
</cp:coreProperties>
</file>