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92" r:id="rId5"/>
  </p:sldMasterIdLst>
  <p:notesMasterIdLst>
    <p:notesMasterId r:id="rId36"/>
  </p:notesMasterIdLst>
  <p:handoutMasterIdLst>
    <p:handoutMasterId r:id="rId37"/>
  </p:handoutMasterIdLst>
  <p:sldIdLst>
    <p:sldId id="256" r:id="rId6"/>
    <p:sldId id="257" r:id="rId7"/>
    <p:sldId id="344" r:id="rId8"/>
    <p:sldId id="330" r:id="rId9"/>
    <p:sldId id="261" r:id="rId10"/>
    <p:sldId id="347" r:id="rId11"/>
    <p:sldId id="282" r:id="rId12"/>
    <p:sldId id="285" r:id="rId13"/>
    <p:sldId id="287" r:id="rId14"/>
    <p:sldId id="345" r:id="rId15"/>
    <p:sldId id="346" r:id="rId16"/>
    <p:sldId id="283" r:id="rId17"/>
    <p:sldId id="266" r:id="rId18"/>
    <p:sldId id="288" r:id="rId19"/>
    <p:sldId id="289" r:id="rId20"/>
    <p:sldId id="286" r:id="rId21"/>
    <p:sldId id="270" r:id="rId22"/>
    <p:sldId id="291" r:id="rId23"/>
    <p:sldId id="284" r:id="rId24"/>
    <p:sldId id="268" r:id="rId25"/>
    <p:sldId id="275" r:id="rId26"/>
    <p:sldId id="276" r:id="rId27"/>
    <p:sldId id="277" r:id="rId28"/>
    <p:sldId id="280" r:id="rId29"/>
    <p:sldId id="295" r:id="rId30"/>
    <p:sldId id="294" r:id="rId31"/>
    <p:sldId id="292" r:id="rId32"/>
    <p:sldId id="1736" r:id="rId33"/>
    <p:sldId id="1735" r:id="rId34"/>
    <p:sldId id="362" r:id="rId35"/>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amp; Agenda Slides" id="{2627BBA7-DFD3-4A22-A986-3D9703599D75}">
          <p14:sldIdLst>
            <p14:sldId id="256"/>
            <p14:sldId id="257"/>
            <p14:sldId id="344"/>
            <p14:sldId id="330"/>
            <p14:sldId id="261"/>
          </p14:sldIdLst>
        </p14:section>
        <p14:section name="Content Slides" id="{97F12C29-CF1A-48DB-B352-BE0E8A69C26A}">
          <p14:sldIdLst>
            <p14:sldId id="347"/>
            <p14:sldId id="282"/>
            <p14:sldId id="285"/>
            <p14:sldId id="287"/>
            <p14:sldId id="345"/>
            <p14:sldId id="346"/>
            <p14:sldId id="283"/>
            <p14:sldId id="266"/>
            <p14:sldId id="288"/>
            <p14:sldId id="289"/>
            <p14:sldId id="286"/>
            <p14:sldId id="270"/>
            <p14:sldId id="291"/>
            <p14:sldId id="284"/>
            <p14:sldId id="268"/>
            <p14:sldId id="275"/>
            <p14:sldId id="276"/>
            <p14:sldId id="277"/>
            <p14:sldId id="280"/>
            <p14:sldId id="295"/>
          </p14:sldIdLst>
        </p14:section>
        <p14:section name="Transition &amp; End Slides" id="{7646D77C-D1D8-4977-AAC2-1938093B6D71}">
          <p14:sldIdLst>
            <p14:sldId id="294"/>
            <p14:sldId id="292"/>
            <p14:sldId id="1736"/>
            <p14:sldId id="1735"/>
            <p14:sldId id="36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4B4B36-65DB-4E07-88CD-EE33B6EFFE5E}" name="Stephen McCall" initials="SM" userId="S::SMcCall@phinational.org::fd746f97-de0b-4432-be80-7981b8ba1976" providerId="AD"/>
  <p188:author id="{7E9F3E4C-59B6-417B-3D57-EE992F5DCA0D}" name="Jessica King" initials="JK" userId="S::jking@phinational.org::965fed9a-baef-47c9-90fb-17f4c956556a" providerId="AD"/>
  <p188:author id="{A2156169-5A36-F51E-EF1A-9924D6617AAF}" name="Jacqueline Lampert" initials="JL" userId="5ec40f75284c1ee0" providerId="Windows Live"/>
  <p188:author id="{40C2618D-A8B1-25B1-AC13-2CB3990E1694}" name="Lowe, Serena (HHS/OCR) (CTR)" initials="LS((" userId="S::Serena.Lowe@hhs.gov::db189231-6157-4faa-882f-ad856f7412c9" providerId="AD"/>
  <p188:author id="{E7D4548E-2169-733B-79D8-8B38FDF98CD6}" name="Kezia Scales" initials="KS" userId="S::KScales@phinational.org::0ceb7170-4e9a-411f-832e-b8ea74715c16" providerId="AD"/>
  <p188:author id="{A1202FE9-F901-3385-4C37-CCA4BB621894}" name="Laura Thorn" initials="LT" userId="S::laura.thorn@ncoa.org::d0a623db-b8c8-444b-be4c-49f1bc3d32d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CEE9"/>
    <a:srgbClr val="CEE2F2"/>
    <a:srgbClr val="4FE1A0"/>
    <a:srgbClr val="FA9496"/>
    <a:srgbClr val="81B5DE"/>
    <a:srgbClr val="005492"/>
    <a:srgbClr val="FFFFFF"/>
    <a:srgbClr val="A5A5A5"/>
    <a:srgbClr val="0A495D"/>
    <a:srgbClr val="A8CD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5CD9E8-8813-425A-A298-8809D445B7D3}" v="10" dt="2026-04-14T16:08:37.3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58" autoAdjust="0"/>
    <p:restoredTop sz="86441" autoAdjust="0"/>
  </p:normalViewPr>
  <p:slideViewPr>
    <p:cSldViewPr snapToGrid="0">
      <p:cViewPr varScale="1">
        <p:scale>
          <a:sx n="68" d="100"/>
          <a:sy n="68" d="100"/>
        </p:scale>
        <p:origin x="882" y="264"/>
      </p:cViewPr>
      <p:guideLst/>
    </p:cSldViewPr>
  </p:slideViewPr>
  <p:outlineViewPr>
    <p:cViewPr>
      <p:scale>
        <a:sx n="33" d="100"/>
        <a:sy n="33" d="100"/>
      </p:scale>
      <p:origin x="0" y="-4197"/>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5404F2B-0D52-3646-9569-3FAAEF9FD9D6}"/>
              </a:ext>
            </a:extLst>
          </p:cNvPr>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5096CCC-AFC0-104E-8946-68F3612B61D1}"/>
              </a:ext>
            </a:extLst>
          </p:cNvPr>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fld id="{1A0214DC-E273-A840-83D5-DE3D94E6E4F6}" type="datetimeFigureOut">
              <a:rPr lang="en-US" smtClean="0"/>
              <a:t>7/30/2026</a:t>
            </a:fld>
            <a:endParaRPr lang="en-US"/>
          </a:p>
        </p:txBody>
      </p:sp>
      <p:sp>
        <p:nvSpPr>
          <p:cNvPr id="4" name="Footer Placeholder 3">
            <a:extLst>
              <a:ext uri="{FF2B5EF4-FFF2-40B4-BE49-F238E27FC236}">
                <a16:creationId xmlns:a16="http://schemas.microsoft.com/office/drawing/2014/main" id="{86E43F17-9F7D-CD49-B8BD-3E21BFACE45C}"/>
              </a:ext>
            </a:extLst>
          </p:cNvPr>
          <p:cNvSpPr>
            <a:spLocks noGrp="1"/>
          </p:cNvSpPr>
          <p:nvPr>
            <p:ph type="ftr" sz="quarter" idx="2"/>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5E5227-7EDD-624D-B998-9A1DECB14A91}"/>
              </a:ext>
            </a:extLst>
          </p:cNvPr>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647F259A-6918-1545-BF03-F6C5ED0268D8}" type="slidenum">
              <a:rPr lang="en-US" smtClean="0"/>
              <a:t>‹#›</a:t>
            </a:fld>
            <a:endParaRPr lang="en-US"/>
          </a:p>
        </p:txBody>
      </p:sp>
    </p:spTree>
    <p:extLst>
      <p:ext uri="{BB962C8B-B14F-4D97-AF65-F5344CB8AC3E}">
        <p14:creationId xmlns:p14="http://schemas.microsoft.com/office/powerpoint/2010/main" val="25712926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b="0" i="0">
                <a:latin typeface="Arial" panose="020B0604020202020204" pitchFamily="34" charset="0"/>
              </a:defRPr>
            </a:lvl1pPr>
          </a:lstStyle>
          <a:p>
            <a:fld id="{29FE139E-6103-2D47-850F-6AE547386FD4}" type="datetimeFigureOut">
              <a:rPr lang="en-US" smtClean="0"/>
              <a:pPr/>
              <a:t>7/30/2026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78A8CE01-25CD-CF42-9DCE-3A72820397E1}" type="slidenum">
              <a:rPr lang="en-US" smtClean="0"/>
              <a:pPr/>
              <a:t>‹#›</a:t>
            </a:fld>
            <a:endParaRPr lang="en-US"/>
          </a:p>
        </p:txBody>
      </p:sp>
    </p:spTree>
    <p:extLst>
      <p:ext uri="{BB962C8B-B14F-4D97-AF65-F5344CB8AC3E}">
        <p14:creationId xmlns:p14="http://schemas.microsoft.com/office/powerpoint/2010/main" val="161012406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Brief description of the Center option 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201405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56E25-BC6D-FA12-30B7-0B9DB1B7EB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DE5FCB-F782-E36E-6128-290CE12B96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343CB6-C530-90E4-DE7F-569FA7404ED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Maintaining a strong focus on which data needs you will address first will help you maximize the impact of your efforts, and getting clear about exactly what you hope to measure will be essential as you explore data sources.</a:t>
            </a:r>
          </a:p>
        </p:txBody>
      </p:sp>
      <p:sp>
        <p:nvSpPr>
          <p:cNvPr id="4" name="Slide Number Placeholder 3">
            <a:extLst>
              <a:ext uri="{FF2B5EF4-FFF2-40B4-BE49-F238E27FC236}">
                <a16:creationId xmlns:a16="http://schemas.microsoft.com/office/drawing/2014/main" id="{5BDFEDA5-D395-6CF2-8C7E-D644D0659E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52570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8A8CE01-25CD-CF42-9DCE-3A72820397E1}" type="slidenum">
              <a:rPr lang="en-US" smtClean="0"/>
              <a:pPr/>
              <a:t>17</a:t>
            </a:fld>
            <a:endParaRPr lang="en-US"/>
          </a:p>
        </p:txBody>
      </p:sp>
    </p:spTree>
    <p:extLst>
      <p:ext uri="{BB962C8B-B14F-4D97-AF65-F5344CB8AC3E}">
        <p14:creationId xmlns:p14="http://schemas.microsoft.com/office/powerpoint/2010/main" val="3209538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63EA8-0A66-D297-6CC3-86DEE9E5C9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8013BD-6AD6-87FB-C781-E69B74756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5F0162-5EAD-A18A-D06F-152A2974CA4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247C143-0016-04E4-6FBC-D15FDD39AD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97320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FA2B6-32C6-B400-9C4C-1976204DBF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DD6C7B-7504-1B9A-6D55-DF520B7003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09DD54-7B90-2D06-9543-454D10E5DD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308929-EBC0-28F5-0D12-07C086765FE5}"/>
              </a:ext>
            </a:extLst>
          </p:cNvPr>
          <p:cNvSpPr>
            <a:spLocks noGrp="1"/>
          </p:cNvSpPr>
          <p:nvPr>
            <p:ph type="sldNum" sz="quarter" idx="5"/>
          </p:nvPr>
        </p:nvSpPr>
        <p:spPr/>
        <p:txBody>
          <a:bodyPr/>
          <a:lstStyle/>
          <a:p>
            <a:fld id="{78A8CE01-25CD-CF42-9DCE-3A72820397E1}" type="slidenum">
              <a:rPr lang="en-US" smtClean="0"/>
              <a:pPr/>
              <a:t>28</a:t>
            </a:fld>
            <a:endParaRPr lang="en-US"/>
          </a:p>
        </p:txBody>
      </p:sp>
    </p:spTree>
    <p:extLst>
      <p:ext uri="{BB962C8B-B14F-4D97-AF65-F5344CB8AC3E}">
        <p14:creationId xmlns:p14="http://schemas.microsoft.com/office/powerpoint/2010/main" val="3428202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8A8CE01-25CD-CF42-9DCE-3A72820397E1}" type="slidenum">
              <a:rPr lang="en-US" smtClean="0"/>
              <a:pPr/>
              <a:t>5</a:t>
            </a:fld>
            <a:endParaRPr lang="en-US"/>
          </a:p>
        </p:txBody>
      </p:sp>
    </p:spTree>
    <p:extLst>
      <p:ext uri="{BB962C8B-B14F-4D97-AF65-F5344CB8AC3E}">
        <p14:creationId xmlns:p14="http://schemas.microsoft.com/office/powerpoint/2010/main" val="1529967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Arial" panose="020B0604020202020204" pitchFamily="34" charset="0"/>
              </a:rPr>
              <a:t>Identifying and engaging partners</a:t>
            </a:r>
            <a:r>
              <a:rPr lang="en-US" b="0">
                <a:latin typeface="Arial" panose="020B0604020202020204" pitchFamily="34" charset="0"/>
              </a:rPr>
              <a:t> who have expertise about what data you need and how to get it</a:t>
            </a:r>
            <a:endParaRPr lang="en-US">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Arial" panose="020B0604020202020204" pitchFamily="34" charset="0"/>
              </a:rPr>
              <a:t>Defining the workforce </a:t>
            </a:r>
            <a:r>
              <a:rPr lang="en-US" b="0">
                <a:latin typeface="Arial" panose="020B0604020202020204" pitchFamily="34" charset="0"/>
              </a:rPr>
              <a:t>based on </a:t>
            </a:r>
            <a:r>
              <a:rPr lang="en-US">
                <a:latin typeface="Arial" panose="020B0604020202020204" pitchFamily="34" charset="0"/>
              </a:rPr>
              <a:t>job titles, service settings, programs, and employment relationships.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Arial" panose="020B0604020202020204" pitchFamily="34" charset="0"/>
              </a:rPr>
              <a:t>Specifying data needs </a:t>
            </a:r>
            <a:r>
              <a:rPr lang="en-US">
                <a:latin typeface="Arial" panose="020B0604020202020204" pitchFamily="34" charset="0"/>
              </a:rPr>
              <a:t>so you know where to focus first and you’re clear on what you really need.</a:t>
            </a:r>
            <a:r>
              <a:rPr lang="en-US" b="1">
                <a:latin typeface="Arial" panose="020B0604020202020204" pitchFamily="34" charset="0"/>
              </a:rPr>
              <a:t>  </a:t>
            </a:r>
            <a:endParaRPr lang="en-US">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Arial" panose="020B0604020202020204" pitchFamily="34" charset="0"/>
              </a:rPr>
              <a:t>Exploring </a:t>
            </a:r>
            <a:r>
              <a:rPr lang="en-US" b="1"/>
              <a:t>data sources </a:t>
            </a:r>
            <a:r>
              <a:rPr lang="en-US" b="0"/>
              <a:t>to meet your needs so you can then start thinking about thinks like </a:t>
            </a:r>
            <a:r>
              <a:rPr lang="en-US"/>
              <a:t>accessibility, reliability, and gaps</a:t>
            </a:r>
            <a:endParaRPr lang="en-US">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Arial" panose="020B0604020202020204" pitchFamily="34" charset="0"/>
            </a:endParaRPr>
          </a:p>
          <a:p>
            <a:endParaRPr lang="en-US" sz="1200"/>
          </a:p>
        </p:txBody>
      </p:sp>
      <p:sp>
        <p:nvSpPr>
          <p:cNvPr id="4" name="Slide Number Placeholder 3"/>
          <p:cNvSpPr>
            <a:spLocks noGrp="1"/>
          </p:cNvSpPr>
          <p:nvPr>
            <p:ph type="sldNum" sz="quarter" idx="5"/>
          </p:nvPr>
        </p:nvSpPr>
        <p:spPr/>
        <p:txBody>
          <a:bodyPr/>
          <a:lstStyle/>
          <a:p>
            <a:fld id="{78A8CE01-25CD-CF42-9DCE-3A72820397E1}" type="slidenum">
              <a:rPr lang="en-US" smtClean="0"/>
              <a:pPr/>
              <a:t>7</a:t>
            </a:fld>
            <a:endParaRPr lang="en-US"/>
          </a:p>
        </p:txBody>
      </p:sp>
    </p:spTree>
    <p:extLst>
      <p:ext uri="{BB962C8B-B14F-4D97-AF65-F5344CB8AC3E}">
        <p14:creationId xmlns:p14="http://schemas.microsoft.com/office/powerpoint/2010/main" val="3071089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74FE6-3399-3DFB-F7AE-F474E45ED6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C32D55-0B72-10E7-5ECB-5EEC62E17C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B584EE-237C-1A51-F118-F30060D12D5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B2B2B"/>
                </a:solidFill>
                <a:effectLst/>
                <a:uLnTx/>
                <a:uFillTx/>
                <a:latin typeface="Arial" panose="020B0604020202020204"/>
                <a:ea typeface="+mn-ea"/>
                <a:cs typeface="+mn-cs"/>
              </a:rPr>
              <a:t>Engaging partners early and strategically will help you build essential buy-in, converting them from data experts into data champions</a:t>
            </a:r>
          </a:p>
          <a:p>
            <a:endParaRPr lang="en-US"/>
          </a:p>
        </p:txBody>
      </p:sp>
      <p:sp>
        <p:nvSpPr>
          <p:cNvPr id="4" name="Slide Number Placeholder 3">
            <a:extLst>
              <a:ext uri="{FF2B5EF4-FFF2-40B4-BE49-F238E27FC236}">
                <a16:creationId xmlns:a16="http://schemas.microsoft.com/office/drawing/2014/main" id="{9E7F7364-55B7-6873-9BEF-77E89E4F19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54330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C1D88-6CE1-F26C-3BF4-160D9C063E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E040C6-6EFF-F061-513A-795C050A6D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17BC4D-6B50-5DD4-EE67-959FFC1A3250}"/>
              </a:ext>
            </a:extLst>
          </p:cNvPr>
          <p:cNvSpPr>
            <a:spLocks noGrp="1"/>
          </p:cNvSpPr>
          <p:nvPr>
            <p:ph type="body" idx="1"/>
          </p:nvPr>
        </p:nvSpPr>
        <p:spPr/>
        <p:txBody>
          <a:bodyPr/>
          <a:lstStyle/>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r>
              <a:rPr kumimoji="0" lang="en-US" sz="1200" b="0" i="0" u="none" strike="noStrike" kern="1200" cap="none" spc="0" normalizeH="0" baseline="0" noProof="0">
                <a:ln>
                  <a:noFill/>
                </a:ln>
                <a:solidFill>
                  <a:srgbClr val="2B2B2B"/>
                </a:solidFill>
                <a:effectLst/>
                <a:uLnTx/>
                <a:uFillTx/>
                <a:latin typeface="Arial" panose="020B0604020202020204"/>
                <a:ea typeface="+mn-ea"/>
                <a:cs typeface="+mn-cs"/>
              </a:rPr>
              <a:t>Prioritize partners: knowledge covers different parts of the landscape, whose knowledge fills gaps that others don’t cover, who understand how data are collected and could be used.</a:t>
            </a: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endParaRPr kumimoji="0" lang="en-US" sz="1200" b="0" i="0" u="none" strike="noStrike" kern="1200" cap="none" spc="0" normalizeH="0" baseline="0" noProof="0">
              <a:ln>
                <a:noFill/>
              </a:ln>
              <a:solidFill>
                <a:srgbClr val="2B2B2B"/>
              </a:solidFill>
              <a:effectLst/>
              <a:uLnTx/>
              <a:uFillTx/>
              <a:latin typeface="Arial" panose="020B0604020202020204"/>
              <a:ea typeface="+mn-ea"/>
              <a:cs typeface="+mn-cs"/>
            </a:endParaRP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r>
              <a:rPr kumimoji="0" lang="en-US" sz="1200" b="0" i="0" u="none" strike="noStrike" kern="1200" cap="none" spc="0" normalizeH="0" baseline="0" noProof="0">
                <a:ln>
                  <a:noFill/>
                </a:ln>
                <a:solidFill>
                  <a:srgbClr val="2B2B2B"/>
                </a:solidFill>
                <a:effectLst/>
                <a:uLnTx/>
                <a:uFillTx/>
                <a:latin typeface="Arial" panose="020B0604020202020204"/>
                <a:ea typeface="+mn-ea"/>
                <a:cs typeface="+mn-cs"/>
              </a:rPr>
              <a:t>Anticipate concerns: sensitives like capacity and burden to share or collect data.</a:t>
            </a: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endParaRPr kumimoji="0" lang="en-US" sz="1200" b="0" i="0" u="none" strike="noStrike" kern="1200" cap="none" spc="0" normalizeH="0" baseline="0" noProof="0">
              <a:ln>
                <a:noFill/>
              </a:ln>
              <a:solidFill>
                <a:srgbClr val="2B2B2B"/>
              </a:solidFill>
              <a:effectLst/>
              <a:uLnTx/>
              <a:uFillTx/>
              <a:latin typeface="Arial" panose="020B0604020202020204"/>
              <a:ea typeface="+mn-ea"/>
              <a:cs typeface="+mn-cs"/>
            </a:endParaRPr>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r>
              <a:rPr kumimoji="0" lang="en-US" sz="1200" b="0" i="0" u="none" strike="noStrike" kern="1200" cap="none" spc="0" normalizeH="0" baseline="0" noProof="0">
                <a:ln>
                  <a:noFill/>
                </a:ln>
                <a:solidFill>
                  <a:srgbClr val="2B2B2B"/>
                </a:solidFill>
                <a:effectLst/>
                <a:uLnTx/>
                <a:uFillTx/>
                <a:latin typeface="Arial" panose="020B0604020202020204"/>
                <a:ea typeface="+mn-ea"/>
                <a:cs typeface="+mn-cs"/>
              </a:rPr>
              <a:t>Advocate: aim to address partner concerns</a:t>
            </a:r>
            <a:endParaRPr lang="en-US" sz="1100"/>
          </a:p>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endParaRPr kumimoji="0" lang="en-US" sz="1100" b="0" i="0" u="none" strike="noStrike" kern="1200" cap="none" spc="0" normalizeH="0" baseline="0" noProof="0">
              <a:ln>
                <a:noFill/>
              </a:ln>
              <a:solidFill>
                <a:srgbClr val="4C4D4C"/>
              </a:solidFill>
              <a:effectLst/>
              <a:uLnTx/>
              <a:uFillTx/>
              <a:latin typeface="Arial" panose="020B0604020202020204"/>
              <a:ea typeface="Avenir Book"/>
              <a:cs typeface="Avenir Book"/>
            </a:endParaRPr>
          </a:p>
        </p:txBody>
      </p:sp>
      <p:sp>
        <p:nvSpPr>
          <p:cNvPr id="4" name="Slide Number Placeholder 3">
            <a:extLst>
              <a:ext uri="{FF2B5EF4-FFF2-40B4-BE49-F238E27FC236}">
                <a16:creationId xmlns:a16="http://schemas.microsoft.com/office/drawing/2014/main" id="{EB4D8736-12C2-D536-8902-986E908F4A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0042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 normalizeH="0" baseline="0" noProof="0">
                <a:ln>
                  <a:noFill/>
                </a:ln>
                <a:solidFill>
                  <a:schemeClr val="tx2"/>
                </a:solidFill>
                <a:effectLst/>
                <a:uLnTx/>
                <a:uFillTx/>
                <a:latin typeface="Arial" panose="020B0604020202020204" pitchFamily="34" charset="0"/>
                <a:ea typeface="Avenir Book"/>
                <a:cs typeface="Avenir Book"/>
              </a:rPr>
              <a:t>VISIBILITY: </a:t>
            </a:r>
            <a:r>
              <a:rPr lang="en-US" sz="1200" noProof="0"/>
              <a:t>Ensures all partners are aware of the full breadth of services direct care workers provide and the diversity of roles that compose the workforce.</a:t>
            </a:r>
          </a:p>
          <a:p>
            <a:endParaRPr lang="en-US" sz="1000"/>
          </a:p>
          <a:p>
            <a:r>
              <a:rPr lang="en-US" sz="1000" b="0" i="0" kern="1200" spc="-10">
                <a:solidFill>
                  <a:schemeClr val="tx2"/>
                </a:solidFill>
                <a:latin typeface="Arial" panose="020B0604020202020204" pitchFamily="34" charset="0"/>
                <a:ea typeface="+mn-ea"/>
                <a:cs typeface="+mn-cs"/>
              </a:rPr>
              <a:t>STRATEGY: having a detailed sense of the roles that compose the workforce will be essential for getting specific about data needs and sources. </a:t>
            </a:r>
            <a:endParaRPr lang="en-US" sz="1000" b="0"/>
          </a:p>
        </p:txBody>
      </p:sp>
      <p:sp>
        <p:nvSpPr>
          <p:cNvPr id="4" name="Slide Number Placeholder 3"/>
          <p:cNvSpPr>
            <a:spLocks noGrp="1"/>
          </p:cNvSpPr>
          <p:nvPr>
            <p:ph type="sldNum" sz="quarter" idx="5"/>
          </p:nvPr>
        </p:nvSpPr>
        <p:spPr/>
        <p:txBody>
          <a:bodyPr/>
          <a:lstStyle/>
          <a:p>
            <a:fld id="{78A8CE01-25CD-CF42-9DCE-3A72820397E1}" type="slidenum">
              <a:rPr lang="en-US" smtClean="0"/>
              <a:pPr/>
              <a:t>12</a:t>
            </a:fld>
            <a:endParaRPr lang="en-US"/>
          </a:p>
        </p:txBody>
      </p:sp>
    </p:spTree>
    <p:extLst>
      <p:ext uri="{BB962C8B-B14F-4D97-AF65-F5344CB8AC3E}">
        <p14:creationId xmlns:p14="http://schemas.microsoft.com/office/powerpoint/2010/main" val="30755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8A8CE01-25CD-CF42-9DCE-3A72820397E1}" type="slidenum">
              <a:rPr lang="en-US" smtClean="0"/>
              <a:pPr/>
              <a:t>13</a:t>
            </a:fld>
            <a:endParaRPr lang="en-US"/>
          </a:p>
        </p:txBody>
      </p:sp>
    </p:spTree>
    <p:extLst>
      <p:ext uri="{BB962C8B-B14F-4D97-AF65-F5344CB8AC3E}">
        <p14:creationId xmlns:p14="http://schemas.microsoft.com/office/powerpoint/2010/main" val="2798670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4F4CE-E86B-FF40-72FE-BFDBBF9FB4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7EB852-0DA4-3CAB-60C8-48ED09CB3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3C9728-6EC9-B81A-0F6F-526B6058AA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C1D185E-2743-9D1B-C7DA-3B23288236C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54917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8F353-FC11-E630-EA21-693DA199D0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C1BAA-9DAA-FF65-BF58-D027A4C939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A102BA-754B-FE28-67A1-04F8B9039669}"/>
              </a:ext>
            </a:extLst>
          </p:cNvPr>
          <p:cNvSpPr>
            <a:spLocks noGrp="1"/>
          </p:cNvSpPr>
          <p:nvPr>
            <p:ph type="body" idx="1"/>
          </p:nvPr>
        </p:nvSpPr>
        <p:spPr/>
        <p:txBody>
          <a:bodyPr/>
          <a:lstStyle/>
          <a:p>
            <a:r>
              <a:rPr lang="en-US"/>
              <a:t>These are just </a:t>
            </a:r>
          </a:p>
        </p:txBody>
      </p:sp>
      <p:sp>
        <p:nvSpPr>
          <p:cNvPr id="4" name="Slide Number Placeholder 3">
            <a:extLst>
              <a:ext uri="{FF2B5EF4-FFF2-40B4-BE49-F238E27FC236}">
                <a16:creationId xmlns:a16="http://schemas.microsoft.com/office/drawing/2014/main" id="{188770C1-2B7C-4D49-8F47-BA9401B780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3756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1">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5BA0E2-963C-6145-AC50-6BCCC1FD980D}"/>
              </a:ext>
            </a:extLst>
          </p:cNvPr>
          <p:cNvSpPr>
            <a:spLocks noGrp="1"/>
          </p:cNvSpPr>
          <p:nvPr>
            <p:ph type="subTitle" idx="1" hasCustomPrompt="1"/>
          </p:nvPr>
        </p:nvSpPr>
        <p:spPr>
          <a:xfrm>
            <a:off x="920616" y="3429000"/>
            <a:ext cx="5599250" cy="1535112"/>
          </a:xfrm>
          <a:prstGeom prst="rect">
            <a:avLst/>
          </a:prstGeom>
        </p:spPr>
        <p:txBody>
          <a:bodyPr lIns="0" tIns="0" rIns="0" bIns="0"/>
          <a:lstStyle>
            <a:lvl1pPr marL="0" indent="0" algn="l">
              <a:spcBef>
                <a:spcPts val="0"/>
              </a:spcBef>
              <a:buNone/>
              <a:defRPr sz="2800" b="1">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6" name="Text Placeholder 5">
            <a:extLst>
              <a:ext uri="{FF2B5EF4-FFF2-40B4-BE49-F238E27FC236}">
                <a16:creationId xmlns:a16="http://schemas.microsoft.com/office/drawing/2014/main" id="{BF679FD0-7191-D847-95FD-3AE361498DCE}"/>
              </a:ext>
            </a:extLst>
          </p:cNvPr>
          <p:cNvSpPr>
            <a:spLocks noGrp="1"/>
          </p:cNvSpPr>
          <p:nvPr>
            <p:ph type="body" sz="quarter" idx="10" hasCustomPrompt="1"/>
          </p:nvPr>
        </p:nvSpPr>
        <p:spPr>
          <a:xfrm>
            <a:off x="920754" y="1795463"/>
            <a:ext cx="5599112" cy="1535112"/>
          </a:xfrm>
          <a:prstGeom prst="rect">
            <a:avLst/>
          </a:prstGeom>
        </p:spPr>
        <p:txBody>
          <a:bodyPr lIns="0" tIns="0" rIns="0" bIns="0"/>
          <a:lstStyle>
            <a:lvl1pPr marL="0" indent="0">
              <a:lnSpc>
                <a:spcPct val="80000"/>
              </a:lnSpc>
              <a:spcBef>
                <a:spcPts val="0"/>
              </a:spcBef>
              <a:buFontTx/>
              <a:buNone/>
              <a:defRPr sz="5400" b="1" i="0">
                <a:solidFill>
                  <a:srgbClr val="005492"/>
                </a:solidFill>
                <a:latin typeface="Source Serif Pro" panose="02040603050405020204" pitchFamily="18" charset="0"/>
                <a:ea typeface="Source Serif Pro" panose="02040603050405020204" pitchFamily="18" charset="0"/>
              </a:defRPr>
            </a:lvl1pPr>
            <a:lvl2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2pPr>
            <a:lvl3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3pPr>
            <a:lvl4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4pPr>
            <a:lvl5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5pPr>
          </a:lstStyle>
          <a:p>
            <a:pPr lvl="0"/>
            <a:r>
              <a:rPr lang="en-US"/>
              <a:t>Main Title</a:t>
            </a:r>
          </a:p>
        </p:txBody>
      </p:sp>
      <p:sp>
        <p:nvSpPr>
          <p:cNvPr id="9" name="Text Placeholder 8">
            <a:extLst>
              <a:ext uri="{FF2B5EF4-FFF2-40B4-BE49-F238E27FC236}">
                <a16:creationId xmlns:a16="http://schemas.microsoft.com/office/drawing/2014/main" id="{2F238310-1C56-A142-8F1F-00F43C4B8264}"/>
              </a:ext>
            </a:extLst>
          </p:cNvPr>
          <p:cNvSpPr>
            <a:spLocks noGrp="1"/>
          </p:cNvSpPr>
          <p:nvPr>
            <p:ph type="body" sz="quarter" idx="11" hasCustomPrompt="1"/>
          </p:nvPr>
        </p:nvSpPr>
        <p:spPr>
          <a:xfrm>
            <a:off x="920754" y="5127619"/>
            <a:ext cx="5463476" cy="347663"/>
          </a:xfrm>
          <a:prstGeom prst="rect">
            <a:avLst/>
          </a:prstGeom>
        </p:spPr>
        <p:txBody>
          <a:bodyPr lIns="0" tIns="0" rIns="0" bIns="0"/>
          <a:lstStyle>
            <a:lvl1pPr marL="0" indent="0">
              <a:spcBef>
                <a:spcPts val="0"/>
              </a:spcBef>
              <a:buFontTx/>
              <a:buNone/>
              <a:defRPr sz="1600" b="1">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PRESENTER</a:t>
            </a:r>
          </a:p>
        </p:txBody>
      </p:sp>
      <p:sp>
        <p:nvSpPr>
          <p:cNvPr id="19" name="Text Placeholder 8">
            <a:extLst>
              <a:ext uri="{FF2B5EF4-FFF2-40B4-BE49-F238E27FC236}">
                <a16:creationId xmlns:a16="http://schemas.microsoft.com/office/drawing/2014/main" id="{907EF46F-9926-A142-BB8B-0194F137A63D}"/>
              </a:ext>
            </a:extLst>
          </p:cNvPr>
          <p:cNvSpPr>
            <a:spLocks noGrp="1"/>
          </p:cNvSpPr>
          <p:nvPr>
            <p:ph type="body" sz="quarter" idx="12" hasCustomPrompt="1"/>
          </p:nvPr>
        </p:nvSpPr>
        <p:spPr>
          <a:xfrm>
            <a:off x="920754" y="5596858"/>
            <a:ext cx="4412473" cy="347663"/>
          </a:xfrm>
          <a:prstGeom prst="rect">
            <a:avLst/>
          </a:prstGeom>
        </p:spPr>
        <p:txBody>
          <a:bodyPr lIns="0" tIns="0" rIns="0" bIns="0"/>
          <a:lstStyle>
            <a:lvl1pPr marL="0" indent="0">
              <a:lnSpc>
                <a:spcPct val="95000"/>
              </a:lnSpc>
              <a:spcBef>
                <a:spcPts val="0"/>
              </a:spcBef>
              <a:buFontTx/>
              <a:buNone/>
              <a:defRPr sz="1600" b="0" i="1">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Title</a:t>
            </a:r>
          </a:p>
        </p:txBody>
      </p:sp>
      <p:sp>
        <p:nvSpPr>
          <p:cNvPr id="20" name="Text Placeholder 8">
            <a:extLst>
              <a:ext uri="{FF2B5EF4-FFF2-40B4-BE49-F238E27FC236}">
                <a16:creationId xmlns:a16="http://schemas.microsoft.com/office/drawing/2014/main" id="{600A883F-7D95-6F4F-9251-68B11E09338D}"/>
              </a:ext>
            </a:extLst>
          </p:cNvPr>
          <p:cNvSpPr>
            <a:spLocks noGrp="1"/>
          </p:cNvSpPr>
          <p:nvPr>
            <p:ph type="body" sz="quarter" idx="13" hasCustomPrompt="1"/>
          </p:nvPr>
        </p:nvSpPr>
        <p:spPr>
          <a:xfrm>
            <a:off x="920754" y="6124286"/>
            <a:ext cx="4412479" cy="347663"/>
          </a:xfrm>
          <a:prstGeom prst="rect">
            <a:avLst/>
          </a:prstGeom>
        </p:spPr>
        <p:txBody>
          <a:bodyPr lIns="0" tIns="0" rIns="0" bIns="0"/>
          <a:lstStyle>
            <a:lvl1pPr marL="0" indent="0">
              <a:spcBef>
                <a:spcPts val="0"/>
              </a:spcBef>
              <a:buFontTx/>
              <a:buNone/>
              <a:defRPr sz="1600" b="0">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Date</a:t>
            </a:r>
          </a:p>
        </p:txBody>
      </p:sp>
      <p:pic>
        <p:nvPicPr>
          <p:cNvPr id="8" name="Picture 7" descr="A nurse and a person standing outside&#10;&#10;Description automatically generated">
            <a:extLst>
              <a:ext uri="{FF2B5EF4-FFF2-40B4-BE49-F238E27FC236}">
                <a16:creationId xmlns:a16="http://schemas.microsoft.com/office/drawing/2014/main" id="{77E2F705-67AA-67E0-B0C4-9C40A76D228C}"/>
              </a:ext>
            </a:extLst>
          </p:cNvPr>
          <p:cNvPicPr>
            <a:picLocks noChangeAspect="1"/>
          </p:cNvPicPr>
          <p:nvPr userDrawn="1"/>
        </p:nvPicPr>
        <p:blipFill rotWithShape="1">
          <a:blip r:embed="rId2"/>
          <a:srcRect l="6692" t="199" r="7666" b="-29244"/>
          <a:stretch/>
        </p:blipFill>
        <p:spPr>
          <a:xfrm>
            <a:off x="6096000" y="1094510"/>
            <a:ext cx="7447973" cy="7452348"/>
          </a:xfrm>
          <a:prstGeom prst="ellipse">
            <a:avLst/>
          </a:prstGeom>
        </p:spPr>
      </p:pic>
    </p:spTree>
    <p:extLst>
      <p:ext uri="{BB962C8B-B14F-4D97-AF65-F5344CB8AC3E}">
        <p14:creationId xmlns:p14="http://schemas.microsoft.com/office/powerpoint/2010/main" val="2261757477"/>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Text +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DCA892-7E96-074B-8920-B7C11E8B169C}"/>
              </a:ext>
            </a:extLst>
          </p:cNvPr>
          <p:cNvSpPr>
            <a:spLocks noGrp="1"/>
          </p:cNvSpPr>
          <p:nvPr>
            <p:ph idx="1" hasCustomPrompt="1"/>
          </p:nvPr>
        </p:nvSpPr>
        <p:spPr>
          <a:xfrm>
            <a:off x="4813300" y="2311400"/>
            <a:ext cx="6540500" cy="482600"/>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a:lvl2pPr>
            <a:lvl3pPr marL="0" indent="0">
              <a:spcBef>
                <a:spcPts val="0"/>
              </a:spcBef>
              <a:buFontTx/>
              <a:buNone/>
              <a:defRPr sz="1800"/>
            </a:lvl3pPr>
            <a:lvl4pPr marL="0" indent="0">
              <a:spcBef>
                <a:spcPts val="0"/>
              </a:spcBef>
              <a:buFontTx/>
              <a:buNone/>
              <a:defRPr sz="1800"/>
            </a:lvl4pPr>
            <a:lvl5pPr marL="0" indent="0">
              <a:spcBef>
                <a:spcPts val="0"/>
              </a:spcBef>
              <a:buFontTx/>
              <a:buNone/>
              <a:defRPr sz="1800"/>
            </a:lvl5pPr>
          </a:lstStyle>
          <a:p>
            <a:pPr lvl="0"/>
            <a:r>
              <a:rPr lang="en-US"/>
              <a:t>Subhead</a:t>
            </a:r>
          </a:p>
        </p:txBody>
      </p:sp>
      <p:sp>
        <p:nvSpPr>
          <p:cNvPr id="2" name="Title 1">
            <a:extLst>
              <a:ext uri="{FF2B5EF4-FFF2-40B4-BE49-F238E27FC236}">
                <a16:creationId xmlns:a16="http://schemas.microsoft.com/office/drawing/2014/main" id="{8B4ADD3B-86AD-7D4F-93E5-1FBF7B171D22}"/>
              </a:ext>
            </a:extLst>
          </p:cNvPr>
          <p:cNvSpPr>
            <a:spLocks noGrp="1"/>
          </p:cNvSpPr>
          <p:nvPr>
            <p:ph type="title" hasCustomPrompt="1"/>
          </p:nvPr>
        </p:nvSpPr>
        <p:spPr>
          <a:xfrm>
            <a:off x="711220" y="219247"/>
            <a:ext cx="10403816" cy="914958"/>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One column text and image</a:t>
            </a:r>
          </a:p>
        </p:txBody>
      </p:sp>
      <p:sp>
        <p:nvSpPr>
          <p:cNvPr id="9" name="Picture Placeholder 8">
            <a:extLst>
              <a:ext uri="{FF2B5EF4-FFF2-40B4-BE49-F238E27FC236}">
                <a16:creationId xmlns:a16="http://schemas.microsoft.com/office/drawing/2014/main" id="{40E98267-CB39-234E-BF70-68580ABBEB27}"/>
              </a:ext>
            </a:extLst>
          </p:cNvPr>
          <p:cNvSpPr>
            <a:spLocks noGrp="1"/>
          </p:cNvSpPr>
          <p:nvPr>
            <p:ph type="pic" sz="quarter" idx="11" hasCustomPrompt="1"/>
          </p:nvPr>
        </p:nvSpPr>
        <p:spPr>
          <a:xfrm>
            <a:off x="838200" y="2258066"/>
            <a:ext cx="2897462" cy="2897461"/>
          </a:xfrm>
          <a:prstGeom prst="ellipse">
            <a:avLst/>
          </a:prstGeom>
          <a:solidFill>
            <a:schemeClr val="bg2"/>
          </a:solidFill>
        </p:spPr>
        <p:txBody>
          <a:bodyPr anchor="ctr"/>
          <a:lstStyle>
            <a:lvl1pPr algn="ctr">
              <a:buFontTx/>
              <a:buNone/>
              <a:defRPr sz="1600">
                <a:solidFill>
                  <a:schemeClr val="bg2">
                    <a:lumMod val="75000"/>
                  </a:schemeClr>
                </a:solidFill>
              </a:defRPr>
            </a:lvl1pPr>
          </a:lstStyle>
          <a:p>
            <a:r>
              <a:rPr lang="en-US"/>
              <a:t>Insert photo</a:t>
            </a:r>
          </a:p>
        </p:txBody>
      </p:sp>
      <p:sp>
        <p:nvSpPr>
          <p:cNvPr id="18" name="Slide Number Placeholder 12">
            <a:extLst>
              <a:ext uri="{FF2B5EF4-FFF2-40B4-BE49-F238E27FC236}">
                <a16:creationId xmlns:a16="http://schemas.microsoft.com/office/drawing/2014/main" id="{B505FCFE-E562-634A-AE1E-5BDAF593B00C}"/>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03D8EE21-B6B2-8045-B184-7D47BB3C4DBA}"/>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78D3560-9D8C-9F42-8AA8-A9CBB19B7BF3}"/>
              </a:ext>
            </a:extLst>
          </p:cNvPr>
          <p:cNvSpPr>
            <a:spLocks noGrp="1"/>
          </p:cNvSpPr>
          <p:nvPr>
            <p:ph type="body" sz="quarter" idx="12"/>
          </p:nvPr>
        </p:nvSpPr>
        <p:spPr>
          <a:xfrm>
            <a:off x="4813300" y="3144838"/>
            <a:ext cx="6567488" cy="303212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tabLst>
                <a:tab pos="457200" algn="l"/>
              </a:tabLst>
              <a:defRPr sz="1600"/>
            </a:lvl4pPr>
            <a:lvl5pPr marL="914400" indent="-228600" defTabSz="457200">
              <a:lnSpc>
                <a:spcPct val="100000"/>
              </a:lnSpc>
              <a:spcBef>
                <a:spcPts val="0"/>
              </a:spcBef>
              <a:spcAft>
                <a:spcPts val="0"/>
              </a:spcAft>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4" name="Picture 3" descr="Blue text on a white background&#10;&#10;Description automatically generated">
            <a:extLst>
              <a:ext uri="{FF2B5EF4-FFF2-40B4-BE49-F238E27FC236}">
                <a16:creationId xmlns:a16="http://schemas.microsoft.com/office/drawing/2014/main" id="{721EB665-6B04-AB6B-379C-FCC9809ABB23}"/>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1489210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1 Column Text +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DCA892-7E96-074B-8920-B7C11E8B169C}"/>
              </a:ext>
            </a:extLst>
          </p:cNvPr>
          <p:cNvSpPr>
            <a:spLocks noGrp="1"/>
          </p:cNvSpPr>
          <p:nvPr>
            <p:ph idx="1" hasCustomPrompt="1"/>
          </p:nvPr>
        </p:nvSpPr>
        <p:spPr>
          <a:xfrm>
            <a:off x="728146" y="1728305"/>
            <a:ext cx="10642580" cy="482600"/>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a:lvl2pPr>
            <a:lvl3pPr marL="0" indent="0">
              <a:spcBef>
                <a:spcPts val="0"/>
              </a:spcBef>
              <a:buFontTx/>
              <a:buNone/>
              <a:defRPr sz="1800"/>
            </a:lvl3pPr>
            <a:lvl4pPr marL="0" indent="0">
              <a:spcBef>
                <a:spcPts val="0"/>
              </a:spcBef>
              <a:buFontTx/>
              <a:buNone/>
              <a:defRPr sz="1800"/>
            </a:lvl4pPr>
            <a:lvl5pPr marL="0" indent="0">
              <a:spcBef>
                <a:spcPts val="0"/>
              </a:spcBef>
              <a:buFontTx/>
              <a:buNone/>
              <a:defRPr sz="1800"/>
            </a:lvl5pPr>
          </a:lstStyle>
          <a:p>
            <a:pPr lvl="0"/>
            <a:r>
              <a:rPr lang="en-US"/>
              <a:t>Subhead</a:t>
            </a:r>
          </a:p>
        </p:txBody>
      </p:sp>
      <p:sp>
        <p:nvSpPr>
          <p:cNvPr id="2" name="Title 1">
            <a:extLst>
              <a:ext uri="{FF2B5EF4-FFF2-40B4-BE49-F238E27FC236}">
                <a16:creationId xmlns:a16="http://schemas.microsoft.com/office/drawing/2014/main" id="{8B4ADD3B-86AD-7D4F-93E5-1FBF7B171D22}"/>
              </a:ext>
            </a:extLst>
          </p:cNvPr>
          <p:cNvSpPr>
            <a:spLocks noGrp="1"/>
          </p:cNvSpPr>
          <p:nvPr>
            <p:ph type="title" hasCustomPrompt="1"/>
          </p:nvPr>
        </p:nvSpPr>
        <p:spPr>
          <a:xfrm>
            <a:off x="711220" y="219247"/>
            <a:ext cx="10403816" cy="914958"/>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One column text and image</a:t>
            </a:r>
          </a:p>
        </p:txBody>
      </p:sp>
      <p:sp>
        <p:nvSpPr>
          <p:cNvPr id="18" name="Slide Number Placeholder 12">
            <a:extLst>
              <a:ext uri="{FF2B5EF4-FFF2-40B4-BE49-F238E27FC236}">
                <a16:creationId xmlns:a16="http://schemas.microsoft.com/office/drawing/2014/main" id="{B505FCFE-E562-634A-AE1E-5BDAF593B00C}"/>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03D8EE21-B6B2-8045-B184-7D47BB3C4DBA}"/>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78D3560-9D8C-9F42-8AA8-A9CBB19B7BF3}"/>
              </a:ext>
            </a:extLst>
          </p:cNvPr>
          <p:cNvSpPr>
            <a:spLocks noGrp="1"/>
          </p:cNvSpPr>
          <p:nvPr>
            <p:ph type="body" sz="quarter" idx="12"/>
          </p:nvPr>
        </p:nvSpPr>
        <p:spPr>
          <a:xfrm>
            <a:off x="711220" y="2561743"/>
            <a:ext cx="10686494" cy="303212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tabLst>
                <a:tab pos="457200" algn="l"/>
              </a:tabLst>
              <a:defRPr sz="1600"/>
            </a:lvl4pPr>
            <a:lvl5pPr marL="914400" indent="-228600" defTabSz="457200">
              <a:lnSpc>
                <a:spcPct val="100000"/>
              </a:lnSpc>
              <a:spcBef>
                <a:spcPts val="0"/>
              </a:spcBef>
              <a:spcAft>
                <a:spcPts val="0"/>
              </a:spcAft>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4" name="Picture 3" descr="Blue text on a white background&#10;&#10;Description automatically generated">
            <a:extLst>
              <a:ext uri="{FF2B5EF4-FFF2-40B4-BE49-F238E27FC236}">
                <a16:creationId xmlns:a16="http://schemas.microsoft.com/office/drawing/2014/main" id="{721EB665-6B04-AB6B-379C-FCC9809ABB23}"/>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07425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s Tex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1FF4F-88CF-9340-98C0-AE26E08DA443}"/>
              </a:ext>
            </a:extLst>
          </p:cNvPr>
          <p:cNvSpPr>
            <a:spLocks noGrp="1"/>
          </p:cNvSpPr>
          <p:nvPr>
            <p:ph type="body" sz="quarter" idx="11" hasCustomPrompt="1"/>
          </p:nvPr>
        </p:nvSpPr>
        <p:spPr>
          <a:xfrm>
            <a:off x="731523" y="1728305"/>
            <a:ext cx="4791076" cy="674688"/>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b="1">
                <a:solidFill>
                  <a:srgbClr val="04A299"/>
                </a:solidFill>
                <a:latin typeface="+mj-lt"/>
              </a:defRPr>
            </a:lvl2pPr>
            <a:lvl3pPr marL="0" indent="0">
              <a:spcBef>
                <a:spcPts val="0"/>
              </a:spcBef>
              <a:buFontTx/>
              <a:buNone/>
              <a:defRPr sz="1800" b="1">
                <a:solidFill>
                  <a:srgbClr val="04A299"/>
                </a:solidFill>
                <a:latin typeface="+mj-lt"/>
              </a:defRPr>
            </a:lvl3pPr>
            <a:lvl4pPr marL="0" indent="0">
              <a:spcBef>
                <a:spcPts val="0"/>
              </a:spcBef>
              <a:buFontTx/>
              <a:buNone/>
              <a:defRPr sz="1800" b="1">
                <a:solidFill>
                  <a:srgbClr val="04A299"/>
                </a:solidFill>
                <a:latin typeface="+mj-lt"/>
              </a:defRPr>
            </a:lvl4pPr>
            <a:lvl5pPr marL="0" indent="0">
              <a:spcBef>
                <a:spcPts val="0"/>
              </a:spcBef>
              <a:buFontTx/>
              <a:buNone/>
              <a:defRPr sz="1800" b="1">
                <a:solidFill>
                  <a:srgbClr val="04A299"/>
                </a:solidFill>
                <a:latin typeface="+mj-lt"/>
              </a:defRPr>
            </a:lvl5pPr>
          </a:lstStyle>
          <a:p>
            <a:pPr lvl="0"/>
            <a:r>
              <a:rPr lang="en-US"/>
              <a:t>Header</a:t>
            </a:r>
          </a:p>
        </p:txBody>
      </p:sp>
      <p:sp>
        <p:nvSpPr>
          <p:cNvPr id="2" name="Title 1">
            <a:extLst>
              <a:ext uri="{FF2B5EF4-FFF2-40B4-BE49-F238E27FC236}">
                <a16:creationId xmlns:a16="http://schemas.microsoft.com/office/drawing/2014/main" id="{01B779FD-0B1A-8F47-B5C4-E564BC48C4CD}"/>
              </a:ext>
            </a:extLst>
          </p:cNvPr>
          <p:cNvSpPr>
            <a:spLocks noGrp="1"/>
          </p:cNvSpPr>
          <p:nvPr>
            <p:ph type="title" hasCustomPrompt="1"/>
          </p:nvPr>
        </p:nvSpPr>
        <p:spPr>
          <a:xfrm>
            <a:off x="731522" y="219247"/>
            <a:ext cx="10393678" cy="914960"/>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Two columns text</a:t>
            </a:r>
          </a:p>
        </p:txBody>
      </p:sp>
      <p:sp>
        <p:nvSpPr>
          <p:cNvPr id="5" name="Text Placeholder 4">
            <a:extLst>
              <a:ext uri="{FF2B5EF4-FFF2-40B4-BE49-F238E27FC236}">
                <a16:creationId xmlns:a16="http://schemas.microsoft.com/office/drawing/2014/main" id="{8BCAEC1A-BEFC-E748-A0A4-7FF40BF3CF45}"/>
              </a:ext>
            </a:extLst>
          </p:cNvPr>
          <p:cNvSpPr>
            <a:spLocks noGrp="1"/>
          </p:cNvSpPr>
          <p:nvPr>
            <p:ph type="body" sz="quarter" idx="12" hasCustomPrompt="1"/>
          </p:nvPr>
        </p:nvSpPr>
        <p:spPr>
          <a:xfrm>
            <a:off x="6432550" y="1728305"/>
            <a:ext cx="4921250" cy="674688"/>
          </a:xfrm>
          <a:prstGeom prst="rect">
            <a:avLst/>
          </a:prstGeom>
        </p:spPr>
        <p:txBody>
          <a:bodyPr lIns="0" tIns="0" rIns="0" bIns="0"/>
          <a:lstStyle>
            <a:lvl1pPr>
              <a:buFontTx/>
              <a:buNone/>
              <a:defRPr sz="2400" b="1">
                <a:solidFill>
                  <a:srgbClr val="005492"/>
                </a:solidFill>
                <a:latin typeface="+mj-lt"/>
              </a:defRPr>
            </a:lvl1pPr>
            <a:lvl2pPr>
              <a:buFontTx/>
              <a:buNone/>
              <a:defRPr b="1">
                <a:solidFill>
                  <a:srgbClr val="04A299"/>
                </a:solidFill>
                <a:latin typeface="+mj-lt"/>
              </a:defRPr>
            </a:lvl2pPr>
            <a:lvl3pPr>
              <a:buFontTx/>
              <a:buNone/>
              <a:defRPr b="1">
                <a:solidFill>
                  <a:srgbClr val="04A299"/>
                </a:solidFill>
                <a:latin typeface="+mj-lt"/>
              </a:defRPr>
            </a:lvl3pPr>
            <a:lvl4pPr>
              <a:buFontTx/>
              <a:buNone/>
              <a:defRPr b="1">
                <a:solidFill>
                  <a:srgbClr val="04A299"/>
                </a:solidFill>
                <a:latin typeface="+mj-lt"/>
              </a:defRPr>
            </a:lvl4pPr>
            <a:lvl5pPr>
              <a:buFontTx/>
              <a:buNone/>
              <a:defRPr b="1">
                <a:solidFill>
                  <a:srgbClr val="04A299"/>
                </a:solidFill>
                <a:latin typeface="+mj-lt"/>
              </a:defRPr>
            </a:lvl5pPr>
          </a:lstStyle>
          <a:p>
            <a:pPr lvl="0"/>
            <a:r>
              <a:rPr lang="en-US"/>
              <a:t>Header</a:t>
            </a:r>
          </a:p>
        </p:txBody>
      </p:sp>
      <p:sp>
        <p:nvSpPr>
          <p:cNvPr id="15" name="Slide Number Placeholder 12">
            <a:extLst>
              <a:ext uri="{FF2B5EF4-FFF2-40B4-BE49-F238E27FC236}">
                <a16:creationId xmlns:a16="http://schemas.microsoft.com/office/drawing/2014/main" id="{451BFB2D-BE9C-4A40-AD9C-1C0E0AEC34D4}"/>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E4171F72-F9D9-334D-B5FA-B3270D4D3C4A}"/>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A3F9593A-0C6E-804C-BBC0-77EBD377F9C0}"/>
              </a:ext>
            </a:extLst>
          </p:cNvPr>
          <p:cNvSpPr>
            <a:spLocks noGrp="1"/>
          </p:cNvSpPr>
          <p:nvPr>
            <p:ph type="body" sz="quarter" idx="17"/>
          </p:nvPr>
        </p:nvSpPr>
        <p:spPr>
          <a:xfrm>
            <a:off x="731522" y="2625242"/>
            <a:ext cx="4791076" cy="2957513"/>
          </a:xfrm>
          <a:prstGeom prst="rect">
            <a:avLst/>
          </a:prstGeom>
        </p:spPr>
        <p:txBody>
          <a:bodyPr lIns="0" tIns="0" rIns="0" bIns="0"/>
          <a:lstStyle>
            <a:lvl1pPr marL="0" indent="-228600">
              <a:lnSpc>
                <a:spcPct val="100000"/>
              </a:lnSpc>
              <a:spcBef>
                <a:spcPts val="0"/>
              </a:spcBef>
              <a:spcAft>
                <a:spcPts val="0"/>
              </a:spcAft>
              <a:buFontTx/>
              <a:buNone/>
              <a:tabLst>
                <a:tab pos="457200" algn="l"/>
              </a:tabLst>
              <a:defRPr sz="1600"/>
            </a:lvl1pPr>
            <a:lvl2pPr marL="228600">
              <a:spcBef>
                <a:spcPts val="0"/>
              </a:spcBef>
              <a:spcAft>
                <a:spcPts val="600"/>
              </a:spcAft>
              <a:defRPr sz="1600"/>
            </a:lvl2pPr>
            <a:lvl3pPr marL="0">
              <a:spcBef>
                <a:spcPts val="0"/>
              </a:spcBef>
              <a:spcAft>
                <a:spcPts val="600"/>
              </a:spcAft>
              <a:tabLst>
                <a:tab pos="457200" algn="l"/>
              </a:tabLst>
              <a:defRPr sz="1600"/>
            </a:lvl3pPr>
            <a:lvl4pPr marL="0">
              <a:spcBef>
                <a:spcPts val="0"/>
              </a:spcBef>
              <a:spcAft>
                <a:spcPts val="600"/>
              </a:spcAft>
              <a:tabLst>
                <a:tab pos="457200" algn="l"/>
              </a:tabLst>
              <a:defRPr sz="1600"/>
            </a:lvl4pPr>
            <a:lvl5pPr marL="228600" indent="-228600" defTabSz="457200">
              <a:lnSpc>
                <a:spcPct val="100000"/>
              </a:lnSpc>
              <a:spcBef>
                <a:spcPts val="0"/>
              </a:spcBef>
              <a:spcAft>
                <a:spcPts val="0"/>
              </a:spcAft>
              <a:buFont typeface="Arial" panose="020B0604020202020204" pitchFamily="34" charset="0"/>
              <a:buChar char="•"/>
              <a:tabLst>
                <a:tab pos="457200" algn="l"/>
              </a:tabLst>
              <a:defRPr sz="1600"/>
            </a:lvl5pPr>
            <a:lvl6pPr marL="457200" indent="-228600" defTabSz="457200">
              <a:lnSpc>
                <a:spcPct val="100000"/>
              </a:lnSpc>
              <a:spcBef>
                <a:spcPts val="0"/>
              </a:spcBef>
              <a:spcAft>
                <a:spcPts val="0"/>
              </a:spcAft>
              <a:buFont typeface="Arial" panose="020B0604020202020204" pitchFamily="34" charset="0"/>
              <a:buChar char="•"/>
              <a:tabLst>
                <a:tab pos="457200" algn="l"/>
              </a:tabLst>
              <a:defRPr sz="1600"/>
            </a:lvl6pPr>
            <a:lvl7pPr marL="685800" indent="-228600" defTabSz="457200">
              <a:lnSpc>
                <a:spcPct val="100000"/>
              </a:lnSpc>
              <a:spcBef>
                <a:spcPts val="0"/>
              </a:spcBef>
              <a:spcAft>
                <a:spcPts val="0"/>
              </a:spcAft>
              <a:tabLst>
                <a:tab pos="457200" algn="l"/>
              </a:tabLst>
              <a:defRPr sz="1600"/>
            </a:lvl7pPr>
            <a:lvl8pPr marL="914400" indent="-228600" defTabSz="457200">
              <a:lnSpc>
                <a:spcPct val="100000"/>
              </a:lnSpc>
              <a:spcBef>
                <a:spcPts val="0"/>
              </a:spcBef>
              <a:spcAft>
                <a:spcPts val="0"/>
              </a:spcAft>
              <a:tabLst>
                <a:tab pos="457200" algn="l"/>
              </a:tabLst>
              <a:defRPr sz="1600"/>
            </a:lvl8pPr>
          </a:lstStyle>
          <a:p>
            <a:pPr lvl="0"/>
            <a:r>
              <a:rPr lang="en-US"/>
              <a:t>Click to edit Master text styles</a:t>
            </a:r>
          </a:p>
          <a:p>
            <a:pPr lvl="4"/>
            <a:r>
              <a:rPr lang="en-US"/>
              <a:t>Second level</a:t>
            </a:r>
          </a:p>
          <a:p>
            <a:pPr lvl="5"/>
            <a:r>
              <a:rPr lang="en-US"/>
              <a:t>Third level</a:t>
            </a:r>
          </a:p>
          <a:p>
            <a:pPr lvl="6"/>
            <a:r>
              <a:rPr lang="en-US"/>
              <a:t>Fourth level</a:t>
            </a:r>
          </a:p>
          <a:p>
            <a:pPr lvl="7"/>
            <a:r>
              <a:rPr lang="en-US"/>
              <a:t>Fifth level</a:t>
            </a:r>
          </a:p>
        </p:txBody>
      </p:sp>
      <p:sp>
        <p:nvSpPr>
          <p:cNvPr id="14" name="Text Placeholder 13">
            <a:extLst>
              <a:ext uri="{FF2B5EF4-FFF2-40B4-BE49-F238E27FC236}">
                <a16:creationId xmlns:a16="http://schemas.microsoft.com/office/drawing/2014/main" id="{E427944D-A5A5-4446-99E2-BB91E86EFC56}"/>
              </a:ext>
            </a:extLst>
          </p:cNvPr>
          <p:cNvSpPr>
            <a:spLocks noGrp="1"/>
          </p:cNvSpPr>
          <p:nvPr>
            <p:ph type="body" sz="quarter" idx="18" hasCustomPrompt="1"/>
          </p:nvPr>
        </p:nvSpPr>
        <p:spPr>
          <a:xfrm>
            <a:off x="6432550" y="2625242"/>
            <a:ext cx="4921250" cy="2946400"/>
          </a:xfrm>
          <a:prstGeom prst="rect">
            <a:avLst/>
          </a:prstGeom>
        </p:spPr>
        <p:txBody>
          <a:bodyPr lIns="0" tIns="0" rIns="0" bIns="0"/>
          <a:lstStyle>
            <a:lvl1pPr marL="0" indent="0">
              <a:buFontTx/>
              <a:buNone/>
              <a:defRPr sz="1600"/>
            </a:lvl1pPr>
            <a:lvl2pPr marL="228600" defTabSz="457200">
              <a:lnSpc>
                <a:spcPct val="100000"/>
              </a:lnSpc>
              <a:spcBef>
                <a:spcPts val="0"/>
              </a:spcBef>
              <a:tabLst>
                <a:tab pos="457200" algn="l"/>
              </a:tabLst>
              <a:defRPr sz="1600"/>
            </a:lvl2pPr>
            <a:lvl3pPr marL="457200" defTabSz="457200">
              <a:lnSpc>
                <a:spcPct val="100000"/>
              </a:lnSpc>
              <a:spcBef>
                <a:spcPts val="0"/>
              </a:spcBef>
              <a:tabLst>
                <a:tab pos="457200" algn="l"/>
              </a:tabLst>
              <a:defRPr sz="1600"/>
            </a:lvl3pPr>
            <a:lvl4pPr marL="685800" defTabSz="457200">
              <a:lnSpc>
                <a:spcPct val="100000"/>
              </a:lnSpc>
              <a:spcBef>
                <a:spcPts val="0"/>
              </a:spcBef>
              <a:tabLst>
                <a:tab pos="457200" algn="l"/>
              </a:tabLst>
              <a:defRPr sz="1600"/>
            </a:lvl4pPr>
            <a:lvl5pPr marL="914400" defTabSz="457200">
              <a:lnSpc>
                <a:spcPct val="100000"/>
              </a:lnSpc>
              <a:spcBef>
                <a:spcPts val="0"/>
              </a:spcBef>
              <a:tabLst>
                <a:tab pos="457200" algn="l"/>
              </a:tabLst>
              <a:defRPr sz="16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Blue text on a white background&#10;&#10;Description automatically generated">
            <a:extLst>
              <a:ext uri="{FF2B5EF4-FFF2-40B4-BE49-F238E27FC236}">
                <a16:creationId xmlns:a16="http://schemas.microsoft.com/office/drawing/2014/main" id="{3630E789-709A-BCB0-8702-DF155F0EF1E3}"/>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502511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s Text + Images">
    <p:spTree>
      <p:nvGrpSpPr>
        <p:cNvPr id="1" name=""/>
        <p:cNvGrpSpPr/>
        <p:nvPr/>
      </p:nvGrpSpPr>
      <p:grpSpPr>
        <a:xfrm>
          <a:off x="0" y="0"/>
          <a:ext cx="0" cy="0"/>
          <a:chOff x="0" y="0"/>
          <a:chExt cx="0" cy="0"/>
        </a:xfrm>
      </p:grpSpPr>
      <p:sp>
        <p:nvSpPr>
          <p:cNvPr id="20" name="Text Placeholder 6">
            <a:extLst>
              <a:ext uri="{FF2B5EF4-FFF2-40B4-BE49-F238E27FC236}">
                <a16:creationId xmlns:a16="http://schemas.microsoft.com/office/drawing/2014/main" id="{5509C739-5E4C-CF4F-9BAD-2CBD12BC5A3E}"/>
              </a:ext>
            </a:extLst>
          </p:cNvPr>
          <p:cNvSpPr>
            <a:spLocks noGrp="1"/>
          </p:cNvSpPr>
          <p:nvPr>
            <p:ph type="body" sz="quarter" idx="11" hasCustomPrompt="1"/>
          </p:nvPr>
        </p:nvSpPr>
        <p:spPr>
          <a:xfrm>
            <a:off x="721360" y="2627776"/>
            <a:ext cx="4998779" cy="572624"/>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b="1">
                <a:solidFill>
                  <a:srgbClr val="04A299"/>
                </a:solidFill>
                <a:latin typeface="+mj-lt"/>
              </a:defRPr>
            </a:lvl2pPr>
            <a:lvl3pPr marL="0" indent="0">
              <a:spcBef>
                <a:spcPts val="0"/>
              </a:spcBef>
              <a:buFontTx/>
              <a:buNone/>
              <a:defRPr sz="1800" b="1">
                <a:solidFill>
                  <a:srgbClr val="04A299"/>
                </a:solidFill>
                <a:latin typeface="+mj-lt"/>
              </a:defRPr>
            </a:lvl3pPr>
            <a:lvl4pPr marL="0" indent="0">
              <a:spcBef>
                <a:spcPts val="0"/>
              </a:spcBef>
              <a:buFontTx/>
              <a:buNone/>
              <a:defRPr sz="1800" b="1">
                <a:solidFill>
                  <a:srgbClr val="04A299"/>
                </a:solidFill>
                <a:latin typeface="+mj-lt"/>
              </a:defRPr>
            </a:lvl4pPr>
            <a:lvl5pPr marL="0" indent="0">
              <a:spcBef>
                <a:spcPts val="0"/>
              </a:spcBef>
              <a:buFontTx/>
              <a:buNone/>
              <a:defRPr sz="1800" b="1">
                <a:solidFill>
                  <a:srgbClr val="04A299"/>
                </a:solidFill>
                <a:latin typeface="+mj-lt"/>
              </a:defRPr>
            </a:lvl5pPr>
          </a:lstStyle>
          <a:p>
            <a:pPr lvl="0"/>
            <a:r>
              <a:rPr lang="en-US"/>
              <a:t>Header</a:t>
            </a:r>
          </a:p>
        </p:txBody>
      </p:sp>
      <p:sp>
        <p:nvSpPr>
          <p:cNvPr id="2" name="Title 1">
            <a:extLst>
              <a:ext uri="{FF2B5EF4-FFF2-40B4-BE49-F238E27FC236}">
                <a16:creationId xmlns:a16="http://schemas.microsoft.com/office/drawing/2014/main" id="{1372B030-2C65-AB4C-96EE-B7FDFD16C0C7}"/>
              </a:ext>
            </a:extLst>
          </p:cNvPr>
          <p:cNvSpPr>
            <a:spLocks noGrp="1"/>
          </p:cNvSpPr>
          <p:nvPr>
            <p:ph type="title" hasCustomPrompt="1"/>
          </p:nvPr>
        </p:nvSpPr>
        <p:spPr>
          <a:xfrm>
            <a:off x="721360" y="219246"/>
            <a:ext cx="10393680" cy="914961"/>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Two columns text and images</a:t>
            </a:r>
          </a:p>
        </p:txBody>
      </p:sp>
      <p:sp>
        <p:nvSpPr>
          <p:cNvPr id="4" name="Picture Placeholder 3">
            <a:extLst>
              <a:ext uri="{FF2B5EF4-FFF2-40B4-BE49-F238E27FC236}">
                <a16:creationId xmlns:a16="http://schemas.microsoft.com/office/drawing/2014/main" id="{D0EDFDC4-646B-7C4F-87B3-9CA09BA09697}"/>
              </a:ext>
            </a:extLst>
          </p:cNvPr>
          <p:cNvSpPr>
            <a:spLocks noGrp="1"/>
          </p:cNvSpPr>
          <p:nvPr>
            <p:ph type="pic" sz="quarter" idx="16"/>
          </p:nvPr>
        </p:nvSpPr>
        <p:spPr>
          <a:xfrm>
            <a:off x="721361" y="3430651"/>
            <a:ext cx="1902811" cy="1885061"/>
          </a:xfrm>
          <a:prstGeom prst="rect">
            <a:avLst/>
          </a:prstGeom>
        </p:spPr>
        <p:txBody>
          <a:bodyPr anchor="ctr"/>
          <a:lstStyle>
            <a:lvl1pPr algn="ctr">
              <a:buFontTx/>
              <a:buNone/>
              <a:defRPr sz="1800"/>
            </a:lvl1pPr>
          </a:lstStyle>
          <a:p>
            <a:endParaRPr lang="en-VN"/>
          </a:p>
        </p:txBody>
      </p:sp>
      <p:sp>
        <p:nvSpPr>
          <p:cNvPr id="22" name="Picture Placeholder 3">
            <a:extLst>
              <a:ext uri="{FF2B5EF4-FFF2-40B4-BE49-F238E27FC236}">
                <a16:creationId xmlns:a16="http://schemas.microsoft.com/office/drawing/2014/main" id="{97486829-660D-284E-8A47-8BAAAED7EFEE}"/>
              </a:ext>
            </a:extLst>
          </p:cNvPr>
          <p:cNvSpPr>
            <a:spLocks noGrp="1"/>
          </p:cNvSpPr>
          <p:nvPr>
            <p:ph type="pic" sz="quarter" idx="17"/>
          </p:nvPr>
        </p:nvSpPr>
        <p:spPr>
          <a:xfrm>
            <a:off x="6403643" y="3430651"/>
            <a:ext cx="1902811" cy="1885061"/>
          </a:xfrm>
          <a:prstGeom prst="rect">
            <a:avLst/>
          </a:prstGeom>
        </p:spPr>
        <p:txBody>
          <a:bodyPr anchor="ctr"/>
          <a:lstStyle>
            <a:lvl1pPr algn="ctr">
              <a:buFontTx/>
              <a:buNone/>
              <a:defRPr sz="1800"/>
            </a:lvl1pPr>
          </a:lstStyle>
          <a:p>
            <a:endParaRPr lang="en-VN"/>
          </a:p>
        </p:txBody>
      </p:sp>
      <p:sp>
        <p:nvSpPr>
          <p:cNvPr id="11" name="Text Placeholder 10">
            <a:extLst>
              <a:ext uri="{FF2B5EF4-FFF2-40B4-BE49-F238E27FC236}">
                <a16:creationId xmlns:a16="http://schemas.microsoft.com/office/drawing/2014/main" id="{2280E55F-C56E-574C-BC74-E3C1E8B3F424}"/>
              </a:ext>
            </a:extLst>
          </p:cNvPr>
          <p:cNvSpPr>
            <a:spLocks noGrp="1"/>
          </p:cNvSpPr>
          <p:nvPr>
            <p:ph type="body" sz="quarter" idx="18" hasCustomPrompt="1"/>
          </p:nvPr>
        </p:nvSpPr>
        <p:spPr>
          <a:xfrm>
            <a:off x="6403974" y="2627313"/>
            <a:ext cx="4998779" cy="572625"/>
          </a:xfrm>
          <a:prstGeom prst="rect">
            <a:avLst/>
          </a:prstGeom>
        </p:spPr>
        <p:txBody>
          <a:bodyPr lIns="0" tIns="0" rIns="0" bIns="0"/>
          <a:lstStyle>
            <a:lvl1pPr marL="0" indent="0">
              <a:lnSpc>
                <a:spcPct val="100000"/>
              </a:lnSpc>
              <a:spcBef>
                <a:spcPts val="0"/>
              </a:spcBef>
              <a:buFontTx/>
              <a:buNone/>
              <a:defRPr sz="2400" b="1">
                <a:solidFill>
                  <a:srgbClr val="005492"/>
                </a:solidFill>
                <a:latin typeface="+mj-lt"/>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Header</a:t>
            </a:r>
          </a:p>
        </p:txBody>
      </p:sp>
      <p:sp>
        <p:nvSpPr>
          <p:cNvPr id="18" name="Slide Number Placeholder 12">
            <a:extLst>
              <a:ext uri="{FF2B5EF4-FFF2-40B4-BE49-F238E27FC236}">
                <a16:creationId xmlns:a16="http://schemas.microsoft.com/office/drawing/2014/main" id="{44EBEEB6-B68F-634E-9646-F58E61B560A1}"/>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21" name="Straight Connector 20">
            <a:extLst>
              <a:ext uri="{FF2B5EF4-FFF2-40B4-BE49-F238E27FC236}">
                <a16:creationId xmlns:a16="http://schemas.microsoft.com/office/drawing/2014/main" id="{B7FEE2DA-7DFE-A54B-8475-841BEFB7364F}"/>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DCAFFB82-34CF-D040-AFE0-52D6FE3EA7EC}"/>
              </a:ext>
            </a:extLst>
          </p:cNvPr>
          <p:cNvSpPr>
            <a:spLocks noGrp="1"/>
          </p:cNvSpPr>
          <p:nvPr>
            <p:ph type="body" sz="quarter" idx="19"/>
          </p:nvPr>
        </p:nvSpPr>
        <p:spPr>
          <a:xfrm>
            <a:off x="2895600" y="3430651"/>
            <a:ext cx="2824645" cy="2736469"/>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228600" indent="-228600" defTabSz="457200">
              <a:lnSpc>
                <a:spcPct val="100000"/>
              </a:lnSpc>
              <a:spcBef>
                <a:spcPts val="0"/>
              </a:spcBef>
              <a:tabLst>
                <a:tab pos="457200" algn="l"/>
              </a:tabLst>
              <a:defRPr sz="1600"/>
            </a:lvl2pPr>
            <a:lvl3pPr marL="457200" indent="-228600" defTabSz="457200">
              <a:lnSpc>
                <a:spcPct val="100000"/>
              </a:lnSpc>
              <a:spcBef>
                <a:spcPts val="0"/>
              </a:spcBef>
              <a:tabLst>
                <a:tab pos="457200" algn="l"/>
              </a:tabLst>
              <a:defRPr sz="1600"/>
            </a:lvl3pPr>
            <a:lvl4pPr marL="685800" indent="-228600" defTabSz="457200">
              <a:lnSpc>
                <a:spcPct val="100000"/>
              </a:lnSpc>
              <a:spcBef>
                <a:spcPts val="0"/>
              </a:spcBef>
              <a:tabLst>
                <a:tab pos="457200" algn="l"/>
              </a:tabLst>
              <a:defRPr sz="1600"/>
            </a:lvl4pPr>
            <a:lvl5pPr marL="914400" indent="-2286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p:txBody>
      </p:sp>
      <p:sp>
        <p:nvSpPr>
          <p:cNvPr id="7" name="Text Placeholder 6">
            <a:extLst>
              <a:ext uri="{FF2B5EF4-FFF2-40B4-BE49-F238E27FC236}">
                <a16:creationId xmlns:a16="http://schemas.microsoft.com/office/drawing/2014/main" id="{E7B95FF0-BE0E-4A4B-B757-8610ABF3DC23}"/>
              </a:ext>
            </a:extLst>
          </p:cNvPr>
          <p:cNvSpPr>
            <a:spLocks noGrp="1"/>
          </p:cNvSpPr>
          <p:nvPr>
            <p:ph type="body" sz="quarter" idx="20"/>
          </p:nvPr>
        </p:nvSpPr>
        <p:spPr>
          <a:xfrm>
            <a:off x="8578368" y="3430651"/>
            <a:ext cx="2824645" cy="2736469"/>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228600" indent="-228600" defTabSz="457200">
              <a:lnSpc>
                <a:spcPct val="100000"/>
              </a:lnSpc>
              <a:spcBef>
                <a:spcPts val="0"/>
              </a:spcBef>
              <a:tabLst>
                <a:tab pos="457200" algn="l"/>
              </a:tabLst>
              <a:defRPr sz="1600"/>
            </a:lvl2pPr>
            <a:lvl3pPr marL="457200" indent="-228600" defTabSz="457200">
              <a:lnSpc>
                <a:spcPct val="100000"/>
              </a:lnSpc>
              <a:spcBef>
                <a:spcPts val="0"/>
              </a:spcBef>
              <a:tabLst>
                <a:tab pos="457200" algn="l"/>
              </a:tabLst>
              <a:defRPr sz="1600"/>
            </a:lvl3pPr>
            <a:lvl4pPr marL="685800" indent="-228600" defTabSz="457200">
              <a:lnSpc>
                <a:spcPct val="100000"/>
              </a:lnSpc>
              <a:spcBef>
                <a:spcPts val="0"/>
              </a:spcBef>
              <a:tabLst>
                <a:tab pos="457200" algn="l"/>
              </a:tabLst>
              <a:defRPr sz="1600"/>
            </a:lvl4pPr>
            <a:lvl5pPr marL="914400" indent="-2286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p:txBody>
      </p:sp>
      <p:pic>
        <p:nvPicPr>
          <p:cNvPr id="3" name="Picture 2" descr="Blue text on a white background&#10;&#10;Description automatically generated">
            <a:extLst>
              <a:ext uri="{FF2B5EF4-FFF2-40B4-BE49-F238E27FC236}">
                <a16:creationId xmlns:a16="http://schemas.microsoft.com/office/drawing/2014/main" id="{A1A959BB-8EF0-FFF7-C672-8299842D2870}"/>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42075669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s Text">
    <p:spTree>
      <p:nvGrpSpPr>
        <p:cNvPr id="1" name=""/>
        <p:cNvGrpSpPr/>
        <p:nvPr/>
      </p:nvGrpSpPr>
      <p:grpSpPr>
        <a:xfrm>
          <a:off x="0" y="0"/>
          <a:ext cx="0" cy="0"/>
          <a:chOff x="0" y="0"/>
          <a:chExt cx="0" cy="0"/>
        </a:xfrm>
      </p:grpSpPr>
      <p:sp>
        <p:nvSpPr>
          <p:cNvPr id="20" name="Text Placeholder 6">
            <a:extLst>
              <a:ext uri="{FF2B5EF4-FFF2-40B4-BE49-F238E27FC236}">
                <a16:creationId xmlns:a16="http://schemas.microsoft.com/office/drawing/2014/main" id="{5509C739-5E4C-CF4F-9BAD-2CBD12BC5A3E}"/>
              </a:ext>
            </a:extLst>
          </p:cNvPr>
          <p:cNvSpPr>
            <a:spLocks noGrp="1"/>
          </p:cNvSpPr>
          <p:nvPr>
            <p:ph type="body" sz="quarter" idx="11" hasCustomPrompt="1"/>
          </p:nvPr>
        </p:nvSpPr>
        <p:spPr>
          <a:xfrm>
            <a:off x="765041" y="2070100"/>
            <a:ext cx="2712995" cy="633868"/>
          </a:xfrm>
          <a:prstGeom prst="rect">
            <a:avLst/>
          </a:prstGeom>
        </p:spPr>
        <p:txBody>
          <a:bodyPr lIns="0" tIns="0" rIns="0" bIns="0"/>
          <a:lstStyle>
            <a:lvl1pPr marL="0" indent="0">
              <a:lnSpc>
                <a:spcPct val="100000"/>
              </a:lnSpc>
              <a:spcBef>
                <a:spcPts val="0"/>
              </a:spcBef>
              <a:buFontTx/>
              <a:buNone/>
              <a:defRPr sz="2000" b="1">
                <a:solidFill>
                  <a:srgbClr val="005492"/>
                </a:solidFill>
                <a:latin typeface="+mj-lt"/>
              </a:defRPr>
            </a:lvl1pPr>
            <a:lvl2pPr marL="0" indent="0">
              <a:spcBef>
                <a:spcPts val="0"/>
              </a:spcBef>
              <a:buFontTx/>
              <a:buNone/>
              <a:defRPr sz="1800" b="1">
                <a:solidFill>
                  <a:srgbClr val="04A299"/>
                </a:solidFill>
                <a:latin typeface="+mj-lt"/>
              </a:defRPr>
            </a:lvl2pPr>
            <a:lvl3pPr marL="0" indent="0">
              <a:spcBef>
                <a:spcPts val="0"/>
              </a:spcBef>
              <a:buFontTx/>
              <a:buNone/>
              <a:defRPr sz="1800" b="1">
                <a:solidFill>
                  <a:srgbClr val="04A299"/>
                </a:solidFill>
                <a:latin typeface="+mj-lt"/>
              </a:defRPr>
            </a:lvl3pPr>
            <a:lvl4pPr marL="0" indent="0">
              <a:spcBef>
                <a:spcPts val="0"/>
              </a:spcBef>
              <a:buFontTx/>
              <a:buNone/>
              <a:defRPr sz="1800" b="1">
                <a:solidFill>
                  <a:srgbClr val="04A299"/>
                </a:solidFill>
                <a:latin typeface="+mj-lt"/>
              </a:defRPr>
            </a:lvl4pPr>
            <a:lvl5pPr marL="0" indent="0">
              <a:spcBef>
                <a:spcPts val="0"/>
              </a:spcBef>
              <a:buFontTx/>
              <a:buNone/>
              <a:defRPr sz="1800" b="1">
                <a:solidFill>
                  <a:srgbClr val="04A299"/>
                </a:solidFill>
                <a:latin typeface="+mj-lt"/>
              </a:defRPr>
            </a:lvl5pPr>
          </a:lstStyle>
          <a:p>
            <a:pPr lvl="0"/>
            <a:r>
              <a:rPr lang="en-US"/>
              <a:t>Header</a:t>
            </a:r>
          </a:p>
        </p:txBody>
      </p:sp>
      <p:sp>
        <p:nvSpPr>
          <p:cNvPr id="2" name="Title 1">
            <a:extLst>
              <a:ext uri="{FF2B5EF4-FFF2-40B4-BE49-F238E27FC236}">
                <a16:creationId xmlns:a16="http://schemas.microsoft.com/office/drawing/2014/main" id="{1372B030-2C65-AB4C-96EE-B7FDFD16C0C7}"/>
              </a:ext>
            </a:extLst>
          </p:cNvPr>
          <p:cNvSpPr>
            <a:spLocks noGrp="1"/>
          </p:cNvSpPr>
          <p:nvPr>
            <p:ph type="title" hasCustomPrompt="1"/>
          </p:nvPr>
        </p:nvSpPr>
        <p:spPr>
          <a:xfrm>
            <a:off x="772164" y="219246"/>
            <a:ext cx="10342873" cy="914961"/>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Three columns text</a:t>
            </a:r>
          </a:p>
        </p:txBody>
      </p:sp>
      <p:sp>
        <p:nvSpPr>
          <p:cNvPr id="11" name="Text Placeholder 10">
            <a:extLst>
              <a:ext uri="{FF2B5EF4-FFF2-40B4-BE49-F238E27FC236}">
                <a16:creationId xmlns:a16="http://schemas.microsoft.com/office/drawing/2014/main" id="{F4F99A55-EB00-D442-B959-C04869664159}"/>
              </a:ext>
            </a:extLst>
          </p:cNvPr>
          <p:cNvSpPr>
            <a:spLocks noGrp="1"/>
          </p:cNvSpPr>
          <p:nvPr>
            <p:ph type="body" sz="quarter" idx="12" hasCustomPrompt="1"/>
          </p:nvPr>
        </p:nvSpPr>
        <p:spPr>
          <a:xfrm>
            <a:off x="4116673" y="2070100"/>
            <a:ext cx="3080020" cy="643012"/>
          </a:xfrm>
          <a:prstGeom prst="rect">
            <a:avLst/>
          </a:prstGeom>
        </p:spPr>
        <p:txBody>
          <a:bodyPr lIns="0" tIns="0" rIns="0" bIns="0"/>
          <a:lstStyle>
            <a:lvl1pPr marL="0" indent="0">
              <a:lnSpc>
                <a:spcPct val="100000"/>
              </a:lnSpc>
              <a:spcBef>
                <a:spcPts val="0"/>
              </a:spcBef>
              <a:buFontTx/>
              <a:buNone/>
              <a:defRPr sz="2000" b="1">
                <a:solidFill>
                  <a:srgbClr val="005492"/>
                </a:solidFill>
                <a:latin typeface="+mj-lt"/>
              </a:defRPr>
            </a:lvl1pPr>
            <a:lvl2pPr>
              <a:buFontTx/>
              <a:buNone/>
              <a:defRPr b="1">
                <a:solidFill>
                  <a:srgbClr val="04A299"/>
                </a:solidFill>
                <a:latin typeface="+mj-lt"/>
              </a:defRPr>
            </a:lvl2pPr>
            <a:lvl3pPr>
              <a:buFontTx/>
              <a:buNone/>
              <a:defRPr b="1">
                <a:solidFill>
                  <a:srgbClr val="04A299"/>
                </a:solidFill>
                <a:latin typeface="+mj-lt"/>
              </a:defRPr>
            </a:lvl3pPr>
            <a:lvl4pPr>
              <a:buFontTx/>
              <a:buNone/>
              <a:defRPr b="1">
                <a:solidFill>
                  <a:srgbClr val="04A299"/>
                </a:solidFill>
                <a:latin typeface="+mj-lt"/>
              </a:defRPr>
            </a:lvl4pPr>
            <a:lvl5pPr>
              <a:buFontTx/>
              <a:buNone/>
              <a:defRPr b="1">
                <a:solidFill>
                  <a:srgbClr val="04A299"/>
                </a:solidFill>
                <a:latin typeface="+mj-lt"/>
              </a:defRPr>
            </a:lvl5pPr>
          </a:lstStyle>
          <a:p>
            <a:pPr lvl="0"/>
            <a:r>
              <a:rPr lang="en-US"/>
              <a:t>Header</a:t>
            </a:r>
          </a:p>
        </p:txBody>
      </p:sp>
      <p:sp>
        <p:nvSpPr>
          <p:cNvPr id="13" name="Text Placeholder 12">
            <a:extLst>
              <a:ext uri="{FF2B5EF4-FFF2-40B4-BE49-F238E27FC236}">
                <a16:creationId xmlns:a16="http://schemas.microsoft.com/office/drawing/2014/main" id="{DF05FF31-83E2-484E-9ED4-DAF286D05EB8}"/>
              </a:ext>
            </a:extLst>
          </p:cNvPr>
          <p:cNvSpPr>
            <a:spLocks noGrp="1"/>
          </p:cNvSpPr>
          <p:nvPr>
            <p:ph type="body" sz="quarter" idx="13" hasCustomPrompt="1"/>
          </p:nvPr>
        </p:nvSpPr>
        <p:spPr>
          <a:xfrm>
            <a:off x="7778611" y="2070100"/>
            <a:ext cx="3264224" cy="643012"/>
          </a:xfrm>
          <a:prstGeom prst="rect">
            <a:avLst/>
          </a:prstGeom>
        </p:spPr>
        <p:txBody>
          <a:bodyPr lIns="0" tIns="0" rIns="0" bIns="0"/>
          <a:lstStyle>
            <a:lvl1pPr marL="0" indent="0">
              <a:lnSpc>
                <a:spcPct val="100000"/>
              </a:lnSpc>
              <a:spcBef>
                <a:spcPts val="0"/>
              </a:spcBef>
              <a:buFontTx/>
              <a:buNone/>
              <a:defRPr sz="2000" b="1">
                <a:solidFill>
                  <a:srgbClr val="005492"/>
                </a:solidFill>
                <a:latin typeface="+mj-lt"/>
              </a:defRPr>
            </a:lvl1pPr>
            <a:lvl2pPr>
              <a:buFontTx/>
              <a:buNone/>
              <a:defRPr b="1">
                <a:solidFill>
                  <a:srgbClr val="04A299"/>
                </a:solidFill>
                <a:latin typeface="+mj-lt"/>
              </a:defRPr>
            </a:lvl2pPr>
            <a:lvl3pPr>
              <a:buFontTx/>
              <a:buNone/>
              <a:defRPr b="1">
                <a:solidFill>
                  <a:srgbClr val="04A299"/>
                </a:solidFill>
                <a:latin typeface="+mj-lt"/>
              </a:defRPr>
            </a:lvl3pPr>
            <a:lvl4pPr>
              <a:buFontTx/>
              <a:buNone/>
              <a:defRPr b="1">
                <a:solidFill>
                  <a:srgbClr val="04A299"/>
                </a:solidFill>
                <a:latin typeface="+mj-lt"/>
              </a:defRPr>
            </a:lvl4pPr>
            <a:lvl5pPr>
              <a:buFontTx/>
              <a:buNone/>
              <a:defRPr b="1">
                <a:solidFill>
                  <a:srgbClr val="04A299"/>
                </a:solidFill>
                <a:latin typeface="+mj-lt"/>
              </a:defRPr>
            </a:lvl5pPr>
          </a:lstStyle>
          <a:p>
            <a:pPr lvl="0"/>
            <a:r>
              <a:rPr lang="en-US"/>
              <a:t>Header</a:t>
            </a:r>
          </a:p>
        </p:txBody>
      </p:sp>
      <p:sp>
        <p:nvSpPr>
          <p:cNvPr id="24" name="Slide Number Placeholder 12">
            <a:extLst>
              <a:ext uri="{FF2B5EF4-FFF2-40B4-BE49-F238E27FC236}">
                <a16:creationId xmlns:a16="http://schemas.microsoft.com/office/drawing/2014/main" id="{1B74B86E-490F-9D4F-ADF0-C74E97B2ADA9}"/>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26" name="Straight Connector 25">
            <a:extLst>
              <a:ext uri="{FF2B5EF4-FFF2-40B4-BE49-F238E27FC236}">
                <a16:creationId xmlns:a16="http://schemas.microsoft.com/office/drawing/2014/main" id="{3B8B669A-2577-0E4E-A049-357DE2B3E795}"/>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427F66CC-E0C6-C341-8B16-B04FF8A9823C}"/>
              </a:ext>
            </a:extLst>
          </p:cNvPr>
          <p:cNvSpPr>
            <a:spLocks noGrp="1"/>
          </p:cNvSpPr>
          <p:nvPr>
            <p:ph type="body" sz="quarter" idx="14"/>
          </p:nvPr>
        </p:nvSpPr>
        <p:spPr>
          <a:xfrm>
            <a:off x="764887" y="2880467"/>
            <a:ext cx="2713038" cy="3507632"/>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228600" indent="-228600" defTabSz="457200">
              <a:lnSpc>
                <a:spcPct val="100000"/>
              </a:lnSpc>
              <a:spcBef>
                <a:spcPts val="0"/>
              </a:spcBef>
              <a:tabLst>
                <a:tab pos="457200" algn="l"/>
              </a:tabLst>
              <a:defRPr sz="1600"/>
            </a:lvl2pPr>
            <a:lvl3pPr marL="457200" indent="-228600" defTabSz="457200">
              <a:lnSpc>
                <a:spcPct val="100000"/>
              </a:lnSpc>
              <a:spcBef>
                <a:spcPts val="0"/>
              </a:spcBef>
              <a:tabLst>
                <a:tab pos="457200" algn="l"/>
              </a:tabLst>
              <a:defRPr sz="1600"/>
            </a:lvl3pPr>
            <a:lvl4pPr marL="685800" indent="-228600" defTabSz="457200">
              <a:lnSpc>
                <a:spcPct val="100000"/>
              </a:lnSpc>
              <a:spcBef>
                <a:spcPts val="0"/>
              </a:spcBef>
              <a:tabLst>
                <a:tab pos="457200" algn="l"/>
              </a:tabLst>
              <a:defRPr sz="1600"/>
            </a:lvl4pPr>
            <a:lvl5pPr marL="914400" indent="-2286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ext Placeholder 6">
            <a:extLst>
              <a:ext uri="{FF2B5EF4-FFF2-40B4-BE49-F238E27FC236}">
                <a16:creationId xmlns:a16="http://schemas.microsoft.com/office/drawing/2014/main" id="{035A8093-90F7-A943-9FA3-F049CCE99F34}"/>
              </a:ext>
            </a:extLst>
          </p:cNvPr>
          <p:cNvSpPr>
            <a:spLocks noGrp="1"/>
          </p:cNvSpPr>
          <p:nvPr>
            <p:ph type="body" sz="quarter" idx="15"/>
          </p:nvPr>
        </p:nvSpPr>
        <p:spPr>
          <a:xfrm>
            <a:off x="4116094" y="2880467"/>
            <a:ext cx="3081131" cy="3507632"/>
          </a:xfrm>
          <a:prstGeom prst="rect">
            <a:avLst/>
          </a:prstGeom>
        </p:spPr>
        <p:txBody>
          <a:bodyPr lIns="0" tIns="0" rIns="0" bIns="0"/>
          <a:lstStyle>
            <a:lvl1pPr marL="0" indent="0" defTabSz="457200">
              <a:lnSpc>
                <a:spcPct val="100000"/>
              </a:lnSpc>
              <a:spcBef>
                <a:spcPts val="0"/>
              </a:spcBef>
              <a:buFontTx/>
              <a:buNone/>
              <a:tabLst>
                <a:tab pos="457200" algn="l"/>
              </a:tabLst>
              <a:defRPr sz="1600"/>
            </a:lvl1pPr>
            <a:lvl2pPr marL="228600" indent="-228600" defTabSz="457200">
              <a:lnSpc>
                <a:spcPct val="100000"/>
              </a:lnSpc>
              <a:spcBef>
                <a:spcPts val="0"/>
              </a:spcBef>
              <a:tabLst>
                <a:tab pos="457200" algn="l"/>
              </a:tabLst>
              <a:defRPr sz="1600"/>
            </a:lvl2pPr>
            <a:lvl3pPr marL="457200" indent="-228600" defTabSz="457200">
              <a:lnSpc>
                <a:spcPct val="100000"/>
              </a:lnSpc>
              <a:spcBef>
                <a:spcPts val="0"/>
              </a:spcBef>
              <a:tabLst>
                <a:tab pos="457200" algn="l"/>
              </a:tabLst>
              <a:defRPr sz="1600"/>
            </a:lvl3pPr>
            <a:lvl4pPr marL="685800" indent="-228600" defTabSz="457200">
              <a:lnSpc>
                <a:spcPct val="100000"/>
              </a:lnSpc>
              <a:spcBef>
                <a:spcPts val="0"/>
              </a:spcBef>
              <a:tabLst>
                <a:tab pos="457200" algn="l"/>
              </a:tabLst>
              <a:defRPr sz="1600"/>
            </a:lvl4pPr>
            <a:lvl5pPr marL="914400" indent="-2286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Text Placeholder 8">
            <a:extLst>
              <a:ext uri="{FF2B5EF4-FFF2-40B4-BE49-F238E27FC236}">
                <a16:creationId xmlns:a16="http://schemas.microsoft.com/office/drawing/2014/main" id="{7CCDBE29-DAC2-2345-9986-78A668D8FC8A}"/>
              </a:ext>
            </a:extLst>
          </p:cNvPr>
          <p:cNvSpPr>
            <a:spLocks noGrp="1"/>
          </p:cNvSpPr>
          <p:nvPr>
            <p:ph type="body" sz="quarter" idx="16"/>
          </p:nvPr>
        </p:nvSpPr>
        <p:spPr>
          <a:xfrm>
            <a:off x="7778457" y="2880467"/>
            <a:ext cx="3263900" cy="3507632"/>
          </a:xfrm>
          <a:prstGeom prst="rect">
            <a:avLst/>
          </a:prstGeom>
        </p:spPr>
        <p:txBody>
          <a:bodyPr lIns="0" tIns="0" rIns="0" bIns="0"/>
          <a:lstStyle>
            <a:lvl1pPr marL="0" indent="0" defTabSz="457200">
              <a:lnSpc>
                <a:spcPct val="100000"/>
              </a:lnSpc>
              <a:spcBef>
                <a:spcPts val="0"/>
              </a:spcBef>
              <a:buFontTx/>
              <a:buNone/>
              <a:tabLst>
                <a:tab pos="457200" algn="l"/>
              </a:tabLst>
              <a:defRPr sz="1600"/>
            </a:lvl1pPr>
            <a:lvl2pPr marL="228600" indent="-228600" defTabSz="457200">
              <a:lnSpc>
                <a:spcPct val="100000"/>
              </a:lnSpc>
              <a:spcBef>
                <a:spcPts val="0"/>
              </a:spcBef>
              <a:tabLst>
                <a:tab pos="457200" algn="l"/>
              </a:tabLst>
              <a:defRPr sz="1600"/>
            </a:lvl2pPr>
            <a:lvl3pPr marL="457200" indent="-228600" defTabSz="457200">
              <a:lnSpc>
                <a:spcPct val="100000"/>
              </a:lnSpc>
              <a:spcBef>
                <a:spcPts val="0"/>
              </a:spcBef>
              <a:tabLst>
                <a:tab pos="457200" algn="l"/>
              </a:tabLst>
              <a:defRPr sz="1600"/>
            </a:lvl3pPr>
            <a:lvl4pPr marL="685800" indent="-228600" defTabSz="457200">
              <a:lnSpc>
                <a:spcPct val="100000"/>
              </a:lnSpc>
              <a:spcBef>
                <a:spcPts val="0"/>
              </a:spcBef>
              <a:tabLst>
                <a:tab pos="457200" algn="l"/>
              </a:tabLst>
              <a:defRPr sz="1600"/>
            </a:lvl4pPr>
            <a:lvl5pPr marL="914400" indent="-2286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6" name="Straight Connector 5">
            <a:extLst>
              <a:ext uri="{FF2B5EF4-FFF2-40B4-BE49-F238E27FC236}">
                <a16:creationId xmlns:a16="http://schemas.microsoft.com/office/drawing/2014/main" id="{906F2CBD-5E2D-6B41-9A1E-4896FC2F9A26}"/>
              </a:ext>
            </a:extLst>
          </p:cNvPr>
          <p:cNvCxnSpPr/>
          <p:nvPr userDrawn="1"/>
        </p:nvCxnSpPr>
        <p:spPr>
          <a:xfrm>
            <a:off x="3799840" y="2070100"/>
            <a:ext cx="0" cy="4317999"/>
          </a:xfrm>
          <a:prstGeom prst="line">
            <a:avLst/>
          </a:prstGeom>
          <a:ln w="12700">
            <a:solidFill>
              <a:srgbClr val="FF9B00"/>
            </a:solidFill>
          </a:ln>
        </p:spPr>
        <p:style>
          <a:lnRef idx="1">
            <a:schemeClr val="accent5"/>
          </a:lnRef>
          <a:fillRef idx="0">
            <a:schemeClr val="accent5"/>
          </a:fillRef>
          <a:effectRef idx="0">
            <a:schemeClr val="accent5"/>
          </a:effectRef>
          <a:fontRef idx="minor">
            <a:schemeClr val="tx1"/>
          </a:fontRef>
        </p:style>
      </p:cxnSp>
      <p:cxnSp>
        <p:nvCxnSpPr>
          <p:cNvPr id="21" name="Straight Connector 20">
            <a:extLst>
              <a:ext uri="{FF2B5EF4-FFF2-40B4-BE49-F238E27FC236}">
                <a16:creationId xmlns:a16="http://schemas.microsoft.com/office/drawing/2014/main" id="{6993E4DC-59A0-324B-9C2A-0409EC5C7938}"/>
              </a:ext>
            </a:extLst>
          </p:cNvPr>
          <p:cNvCxnSpPr/>
          <p:nvPr userDrawn="1"/>
        </p:nvCxnSpPr>
        <p:spPr>
          <a:xfrm>
            <a:off x="7487920" y="2070100"/>
            <a:ext cx="0" cy="4317999"/>
          </a:xfrm>
          <a:prstGeom prst="line">
            <a:avLst/>
          </a:prstGeom>
          <a:ln w="12700">
            <a:solidFill>
              <a:srgbClr val="FF9B00"/>
            </a:solidFill>
          </a:ln>
        </p:spPr>
        <p:style>
          <a:lnRef idx="1">
            <a:schemeClr val="accent5"/>
          </a:lnRef>
          <a:fillRef idx="0">
            <a:schemeClr val="accent5"/>
          </a:fillRef>
          <a:effectRef idx="0">
            <a:schemeClr val="accent5"/>
          </a:effectRef>
          <a:fontRef idx="minor">
            <a:schemeClr val="tx1"/>
          </a:fontRef>
        </p:style>
      </p:cxnSp>
      <p:pic>
        <p:nvPicPr>
          <p:cNvPr id="3" name="Picture 2" descr="Blue text on a white background&#10;&#10;Description automatically generated">
            <a:extLst>
              <a:ext uri="{FF2B5EF4-FFF2-40B4-BE49-F238E27FC236}">
                <a16:creationId xmlns:a16="http://schemas.microsoft.com/office/drawing/2014/main" id="{EF4767CC-470B-5574-A393-F30B0DAC01EC}"/>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495709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phic + Text">
    <p:spTree>
      <p:nvGrpSpPr>
        <p:cNvPr id="1" name=""/>
        <p:cNvGrpSpPr/>
        <p:nvPr/>
      </p:nvGrpSpPr>
      <p:grpSpPr>
        <a:xfrm>
          <a:off x="0" y="0"/>
          <a:ext cx="0" cy="0"/>
          <a:chOff x="0" y="0"/>
          <a:chExt cx="0" cy="0"/>
        </a:xfrm>
      </p:grpSpPr>
      <p:sp>
        <p:nvSpPr>
          <p:cNvPr id="13" name="Rectangle 1">
            <a:extLst>
              <a:ext uri="{FF2B5EF4-FFF2-40B4-BE49-F238E27FC236}">
                <a16:creationId xmlns:a16="http://schemas.microsoft.com/office/drawing/2014/main" id="{F4DE1297-8D76-F44D-B97F-1FE6BAC196EB}"/>
              </a:ext>
            </a:extLst>
          </p:cNvPr>
          <p:cNvSpPr/>
          <p:nvPr userDrawn="1"/>
        </p:nvSpPr>
        <p:spPr>
          <a:xfrm>
            <a:off x="0" y="0"/>
            <a:ext cx="5174163" cy="6857999"/>
          </a:xfrm>
          <a:prstGeom prst="rect">
            <a:avLst/>
          </a:prstGeom>
          <a:solidFill>
            <a:srgbClr val="00549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VN" sz="1800" b="1" i="0" u="none" strike="noStrike" kern="1200" cap="none" spc="0" baseline="0">
              <a:solidFill>
                <a:srgbClr val="FAFAFA"/>
              </a:solidFill>
              <a:uFillTx/>
              <a:latin typeface="Arial" pitchFamily="34"/>
            </a:endParaRPr>
          </a:p>
        </p:txBody>
      </p:sp>
      <p:sp>
        <p:nvSpPr>
          <p:cNvPr id="7" name="Content Placeholder 6">
            <a:extLst>
              <a:ext uri="{FF2B5EF4-FFF2-40B4-BE49-F238E27FC236}">
                <a16:creationId xmlns:a16="http://schemas.microsoft.com/office/drawing/2014/main" id="{80AB21D1-D528-A548-83B4-436090B6CDCD}"/>
              </a:ext>
            </a:extLst>
          </p:cNvPr>
          <p:cNvSpPr>
            <a:spLocks noGrp="1"/>
          </p:cNvSpPr>
          <p:nvPr>
            <p:ph sz="quarter" idx="12" hasCustomPrompt="1"/>
          </p:nvPr>
        </p:nvSpPr>
        <p:spPr>
          <a:xfrm>
            <a:off x="5805914" y="736827"/>
            <a:ext cx="3058968" cy="1161547"/>
          </a:xfrm>
          <a:prstGeom prst="rect">
            <a:avLst/>
          </a:prstGeom>
        </p:spPr>
        <p:txBody>
          <a:bodyPr lIns="0" tIns="0" rIns="0" bIns="0"/>
          <a:lstStyle>
            <a:lvl1pPr>
              <a:buFontTx/>
              <a:buNone/>
              <a:defRPr sz="2000" b="1">
                <a:latin typeface="+mj-lt"/>
              </a:defRPr>
            </a:lvl1pPr>
          </a:lstStyle>
          <a:p>
            <a:pPr lvl="0"/>
            <a:r>
              <a:rPr lang="en-US"/>
              <a:t>Create a chart</a:t>
            </a:r>
          </a:p>
        </p:txBody>
      </p:sp>
      <p:sp>
        <p:nvSpPr>
          <p:cNvPr id="12" name="Slide Number Placeholder 12">
            <a:extLst>
              <a:ext uri="{FF2B5EF4-FFF2-40B4-BE49-F238E27FC236}">
                <a16:creationId xmlns:a16="http://schemas.microsoft.com/office/drawing/2014/main" id="{E24B51B9-9F6A-F341-8FBF-510B318C134B}"/>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A7805D92-50F7-1C4B-94AB-03CD3C08F2BF}"/>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3D2B5171-27C8-BA47-BB03-5FE947014329}"/>
              </a:ext>
            </a:extLst>
          </p:cNvPr>
          <p:cNvSpPr>
            <a:spLocks noGrp="1"/>
          </p:cNvSpPr>
          <p:nvPr>
            <p:ph type="body" sz="quarter" idx="13"/>
          </p:nvPr>
        </p:nvSpPr>
        <p:spPr>
          <a:xfrm>
            <a:off x="714703" y="2509520"/>
            <a:ext cx="4009697" cy="3700780"/>
          </a:xfrm>
          <a:prstGeom prst="rect">
            <a:avLst/>
          </a:prstGeom>
        </p:spPr>
        <p:txBody>
          <a:bodyPr lIns="0" tIns="0" rIns="0" bIns="0"/>
          <a:lstStyle>
            <a:lvl1pPr marL="0" indent="0" defTabSz="457200">
              <a:lnSpc>
                <a:spcPct val="100000"/>
              </a:lnSpc>
              <a:spcBef>
                <a:spcPts val="0"/>
              </a:spcBef>
              <a:buFontTx/>
              <a:buNone/>
              <a:tabLst>
                <a:tab pos="457200" algn="l"/>
              </a:tabLst>
              <a:defRPr sz="1600" b="0" i="0">
                <a:solidFill>
                  <a:schemeClr val="bg1"/>
                </a:solidFill>
                <a:latin typeface="Arial" panose="020B0604020202020204" pitchFamily="34" charset="0"/>
                <a:cs typeface="Arial" panose="020B0604020202020204" pitchFamily="34" charset="0"/>
              </a:defRPr>
            </a:lvl1pPr>
            <a:lvl2pPr marL="285750" indent="-285750" defTabSz="457200">
              <a:lnSpc>
                <a:spcPct val="100000"/>
              </a:lnSpc>
              <a:spcBef>
                <a:spcPts val="0"/>
              </a:spcBef>
              <a:buFont typeface="Arial" panose="020B0604020202020204" pitchFamily="34" charset="0"/>
              <a:buChar char="•"/>
              <a:tabLst>
                <a:tab pos="457200" algn="l"/>
              </a:tabLst>
              <a:defRPr sz="1600" b="0" i="0">
                <a:solidFill>
                  <a:schemeClr val="bg1"/>
                </a:solidFill>
                <a:latin typeface="Arial" panose="020B0604020202020204" pitchFamily="34" charset="0"/>
                <a:cs typeface="Arial" panose="020B0604020202020204" pitchFamily="34" charset="0"/>
              </a:defRPr>
            </a:lvl2pPr>
            <a:lvl3pPr marL="4572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3pPr>
            <a:lvl4pPr marL="6858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4pPr>
            <a:lvl5pPr marL="9144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5">
            <a:extLst>
              <a:ext uri="{FF2B5EF4-FFF2-40B4-BE49-F238E27FC236}">
                <a16:creationId xmlns:a16="http://schemas.microsoft.com/office/drawing/2014/main" id="{51D06676-671D-9747-BC51-DEFA1B61C1D1}"/>
              </a:ext>
            </a:extLst>
          </p:cNvPr>
          <p:cNvSpPr>
            <a:spLocks noGrp="1"/>
          </p:cNvSpPr>
          <p:nvPr>
            <p:ph type="body" sz="quarter" idx="10" hasCustomPrompt="1"/>
          </p:nvPr>
        </p:nvSpPr>
        <p:spPr>
          <a:xfrm>
            <a:off x="714702" y="647700"/>
            <a:ext cx="4009697" cy="1414780"/>
          </a:xfrm>
          <a:prstGeom prst="rect">
            <a:avLst/>
          </a:prstGeom>
        </p:spPr>
        <p:txBody>
          <a:bodyPr lIns="0" tIns="0" rIns="0" bIns="0"/>
          <a:lstStyle>
            <a:lvl1pPr marL="0" indent="0">
              <a:spcBef>
                <a:spcPts val="0"/>
              </a:spcBef>
              <a:buFontTx/>
              <a:buNone/>
              <a:defRPr sz="3600" b="1" i="0">
                <a:solidFill>
                  <a:schemeClr val="bg1"/>
                </a:solidFill>
                <a:latin typeface="Source Serif Pro" panose="02040603050405020204" pitchFamily="18" charset="0"/>
                <a:ea typeface="Source Serif Pro" panose="02040603050405020204" pitchFamily="18"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Header</a:t>
            </a:r>
          </a:p>
        </p:txBody>
      </p:sp>
      <p:pic>
        <p:nvPicPr>
          <p:cNvPr id="2" name="Picture 1" descr="Blue text on a white background&#10;&#10;Description automatically generated">
            <a:extLst>
              <a:ext uri="{FF2B5EF4-FFF2-40B4-BE49-F238E27FC236}">
                <a16:creationId xmlns:a16="http://schemas.microsoft.com/office/drawing/2014/main" id="{85F8FA8D-7DC6-A0F9-F41F-23C4E9018E0A}"/>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42028530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ble 2 Rows">
    <p:spTree>
      <p:nvGrpSpPr>
        <p:cNvPr id="1" name=""/>
        <p:cNvGrpSpPr/>
        <p:nvPr/>
      </p:nvGrpSpPr>
      <p:grpSpPr>
        <a:xfrm>
          <a:off x="0" y="0"/>
          <a:ext cx="0" cy="0"/>
          <a:chOff x="0" y="0"/>
          <a:chExt cx="0" cy="0"/>
        </a:xfrm>
      </p:grpSpPr>
      <p:cxnSp>
        <p:nvCxnSpPr>
          <p:cNvPr id="12" name="Straight Connector 14">
            <a:extLst>
              <a:ext uri="{FF2B5EF4-FFF2-40B4-BE49-F238E27FC236}">
                <a16:creationId xmlns:a16="http://schemas.microsoft.com/office/drawing/2014/main" id="{98ACE56E-7AAA-5040-B21E-49CBAD005376}"/>
              </a:ext>
            </a:extLst>
          </p:cNvPr>
          <p:cNvCxnSpPr>
            <a:cxnSpLocks/>
          </p:cNvCxnSpPr>
          <p:nvPr/>
        </p:nvCxnSpPr>
        <p:spPr>
          <a:xfrm>
            <a:off x="1947841" y="2323516"/>
            <a:ext cx="9405959" cy="0"/>
          </a:xfrm>
          <a:prstGeom prst="straightConnector1">
            <a:avLst/>
          </a:prstGeom>
          <a:noFill/>
          <a:ln w="9525" cap="flat">
            <a:solidFill>
              <a:srgbClr val="F76366"/>
            </a:solidFill>
            <a:prstDash val="solid"/>
            <a:miter/>
          </a:ln>
        </p:spPr>
      </p:cxnSp>
      <p:cxnSp>
        <p:nvCxnSpPr>
          <p:cNvPr id="17" name="Straight Connector 11">
            <a:extLst>
              <a:ext uri="{FF2B5EF4-FFF2-40B4-BE49-F238E27FC236}">
                <a16:creationId xmlns:a16="http://schemas.microsoft.com/office/drawing/2014/main" id="{5003F256-3A94-F840-9F4F-DEB1E76461AC}"/>
              </a:ext>
            </a:extLst>
          </p:cNvPr>
          <p:cNvCxnSpPr>
            <a:cxnSpLocks/>
          </p:cNvCxnSpPr>
          <p:nvPr/>
        </p:nvCxnSpPr>
        <p:spPr>
          <a:xfrm>
            <a:off x="1947841" y="4456405"/>
            <a:ext cx="9405959" cy="0"/>
          </a:xfrm>
          <a:prstGeom prst="straightConnector1">
            <a:avLst/>
          </a:prstGeom>
          <a:noFill/>
          <a:ln w="9525" cap="flat">
            <a:solidFill>
              <a:srgbClr val="F76366"/>
            </a:solidFill>
            <a:prstDash val="solid"/>
            <a:miter/>
          </a:ln>
        </p:spPr>
      </p:cxnSp>
      <p:sp>
        <p:nvSpPr>
          <p:cNvPr id="19" name="Text Placeholder 4">
            <a:extLst>
              <a:ext uri="{FF2B5EF4-FFF2-40B4-BE49-F238E27FC236}">
                <a16:creationId xmlns:a16="http://schemas.microsoft.com/office/drawing/2014/main" id="{236B71DC-7BAB-E147-A7C0-215D651112E7}"/>
              </a:ext>
            </a:extLst>
          </p:cNvPr>
          <p:cNvSpPr txBox="1">
            <a:spLocks noGrp="1"/>
          </p:cNvSpPr>
          <p:nvPr>
            <p:ph type="body" sz="quarter" idx="4294967295" hasCustomPrompt="1"/>
          </p:nvPr>
        </p:nvSpPr>
        <p:spPr>
          <a:xfrm>
            <a:off x="1947840" y="2480840"/>
            <a:ext cx="2428217" cy="1645730"/>
          </a:xfrm>
          <a:prstGeom prst="rect">
            <a:avLst/>
          </a:prstGeom>
          <a:noFill/>
          <a:ln>
            <a:noFill/>
          </a:ln>
        </p:spPr>
        <p:txBody>
          <a:bodyPr vert="horz" wrap="square" lIns="0" tIns="0" rIns="0" bIns="0" anchor="t" anchorCtr="0" compatLnSpc="1">
            <a:noAutofit/>
          </a:bodyPr>
          <a:lstStyle>
            <a:lvl1pPr marL="0" marR="0" lvl="0" indent="0" defTabSz="914421" fontAlgn="auto">
              <a:lnSpc>
                <a:spcPct val="100000"/>
              </a:lnSpc>
              <a:spcBef>
                <a:spcPts val="0"/>
              </a:spcBef>
              <a:spcAft>
                <a:spcPts val="0"/>
              </a:spcAft>
              <a:buNone/>
              <a:tabLst/>
              <a:defRPr lang="en-US" sz="2400" b="1" i="0" u="none" strike="noStrike" cap="none" spc="0" baseline="0">
                <a:solidFill>
                  <a:schemeClr val="tx1"/>
                </a:solidFill>
                <a:uFillTx/>
                <a:latin typeface="Arial" pitchFamily="34"/>
                <a:ea typeface="Arimo" pitchFamily="34"/>
                <a:cs typeface="Arial" pitchFamily="34"/>
              </a:defRPr>
            </a:lvl1pPr>
          </a:lstStyle>
          <a:p>
            <a:pPr lvl="0"/>
            <a:r>
              <a:rPr lang="en-US"/>
              <a:t>Header</a:t>
            </a:r>
          </a:p>
        </p:txBody>
      </p:sp>
      <p:sp>
        <p:nvSpPr>
          <p:cNvPr id="2" name="Title 1">
            <a:extLst>
              <a:ext uri="{FF2B5EF4-FFF2-40B4-BE49-F238E27FC236}">
                <a16:creationId xmlns:a16="http://schemas.microsoft.com/office/drawing/2014/main" id="{213898B2-8ECF-8149-9074-78CC98FD8AFE}"/>
              </a:ext>
            </a:extLst>
          </p:cNvPr>
          <p:cNvSpPr>
            <a:spLocks noGrp="1"/>
          </p:cNvSpPr>
          <p:nvPr>
            <p:ph type="title" hasCustomPrompt="1"/>
          </p:nvPr>
        </p:nvSpPr>
        <p:spPr>
          <a:xfrm>
            <a:off x="721361" y="219247"/>
            <a:ext cx="10414000" cy="938991"/>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Table with 2 rows</a:t>
            </a:r>
          </a:p>
        </p:txBody>
      </p:sp>
      <p:sp>
        <p:nvSpPr>
          <p:cNvPr id="4" name="Text Placeholder 3">
            <a:extLst>
              <a:ext uri="{FF2B5EF4-FFF2-40B4-BE49-F238E27FC236}">
                <a16:creationId xmlns:a16="http://schemas.microsoft.com/office/drawing/2014/main" id="{224FD455-49D3-5547-8802-7B05C80FC17D}"/>
              </a:ext>
            </a:extLst>
          </p:cNvPr>
          <p:cNvSpPr>
            <a:spLocks noGrp="1"/>
          </p:cNvSpPr>
          <p:nvPr>
            <p:ph type="body" sz="quarter" idx="10" hasCustomPrompt="1"/>
          </p:nvPr>
        </p:nvSpPr>
        <p:spPr>
          <a:xfrm>
            <a:off x="1947863" y="4654550"/>
            <a:ext cx="2428875" cy="1611313"/>
          </a:xfrm>
          <a:prstGeom prst="rect">
            <a:avLst/>
          </a:prstGeom>
        </p:spPr>
        <p:txBody>
          <a:bodyPr lIns="0" tIns="0" rIns="0" bIns="0"/>
          <a:lstStyle>
            <a:lvl1pPr marL="0" indent="0">
              <a:lnSpc>
                <a:spcPct val="100000"/>
              </a:lnSpc>
              <a:spcBef>
                <a:spcPts val="0"/>
              </a:spcBef>
              <a:buFontTx/>
              <a:buNone/>
              <a:defRPr sz="2400" b="1">
                <a:solidFill>
                  <a:schemeClr val="tx1"/>
                </a:solidFill>
                <a:latin typeface="+mj-lt"/>
              </a:defRPr>
            </a:lvl1pPr>
            <a:lvl2pPr marL="0" indent="0">
              <a:lnSpc>
                <a:spcPct val="100000"/>
              </a:lnSpc>
              <a:spcBef>
                <a:spcPts val="0"/>
              </a:spcBef>
              <a:buFontTx/>
              <a:buNone/>
              <a:defRPr sz="2000" b="1">
                <a:solidFill>
                  <a:srgbClr val="F76466"/>
                </a:solidFill>
                <a:latin typeface="+mj-lt"/>
              </a:defRPr>
            </a:lvl2pPr>
            <a:lvl3pPr marL="0" indent="0">
              <a:lnSpc>
                <a:spcPct val="100000"/>
              </a:lnSpc>
              <a:spcBef>
                <a:spcPts val="0"/>
              </a:spcBef>
              <a:buFontTx/>
              <a:buNone/>
              <a:defRPr sz="2000" b="1">
                <a:solidFill>
                  <a:srgbClr val="F76466"/>
                </a:solidFill>
                <a:latin typeface="+mj-lt"/>
              </a:defRPr>
            </a:lvl3pPr>
            <a:lvl4pPr marL="0" indent="0">
              <a:lnSpc>
                <a:spcPct val="100000"/>
              </a:lnSpc>
              <a:spcBef>
                <a:spcPts val="0"/>
              </a:spcBef>
              <a:buFontTx/>
              <a:buNone/>
              <a:defRPr sz="2000" b="1">
                <a:solidFill>
                  <a:srgbClr val="F76466"/>
                </a:solidFill>
                <a:latin typeface="+mj-lt"/>
              </a:defRPr>
            </a:lvl4pPr>
            <a:lvl5pPr marL="0" indent="0">
              <a:lnSpc>
                <a:spcPct val="100000"/>
              </a:lnSpc>
              <a:spcBef>
                <a:spcPts val="0"/>
              </a:spcBef>
              <a:buFontTx/>
              <a:buNone/>
              <a:defRPr sz="2000" b="1">
                <a:solidFill>
                  <a:srgbClr val="F76466"/>
                </a:solidFill>
                <a:latin typeface="+mj-lt"/>
              </a:defRPr>
            </a:lvl5pPr>
          </a:lstStyle>
          <a:p>
            <a:pPr lvl="0"/>
            <a:r>
              <a:rPr lang="en-US"/>
              <a:t>Header</a:t>
            </a:r>
          </a:p>
        </p:txBody>
      </p:sp>
      <p:sp>
        <p:nvSpPr>
          <p:cNvPr id="16" name="Slide Number Placeholder 12">
            <a:extLst>
              <a:ext uri="{FF2B5EF4-FFF2-40B4-BE49-F238E27FC236}">
                <a16:creationId xmlns:a16="http://schemas.microsoft.com/office/drawing/2014/main" id="{11C64DFA-0F30-DE49-9907-278F84F717A2}"/>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6E23113C-34A1-3648-9F0A-FB36DEA701BC}"/>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9E44089-5519-3747-A435-16AC594BE4EC}"/>
              </a:ext>
            </a:extLst>
          </p:cNvPr>
          <p:cNvSpPr>
            <a:spLocks noGrp="1"/>
          </p:cNvSpPr>
          <p:nvPr>
            <p:ph type="body" sz="quarter" idx="11"/>
          </p:nvPr>
        </p:nvSpPr>
        <p:spPr>
          <a:xfrm>
            <a:off x="4572000" y="2481263"/>
            <a:ext cx="6781800" cy="1644650"/>
          </a:xfrm>
          <a:prstGeom prst="rect">
            <a:avLst/>
          </a:prstGeom>
        </p:spPr>
        <p:txBody>
          <a:bodyPr/>
          <a:lstStyle>
            <a:lvl1pPr marL="0" indent="0" defTabSz="457200">
              <a:lnSpc>
                <a:spcPct val="100000"/>
              </a:lnSpc>
              <a:spcBef>
                <a:spcPts val="0"/>
              </a:spcBef>
              <a:buFontTx/>
              <a:buNone/>
              <a:tabLst>
                <a:tab pos="457200" algn="l"/>
              </a:tabLst>
              <a:defRPr sz="1600"/>
            </a:lvl1pPr>
            <a:lvl2pPr marL="228600" defTabSz="457200">
              <a:lnSpc>
                <a:spcPct val="100000"/>
              </a:lnSpc>
              <a:spcBef>
                <a:spcPts val="0"/>
              </a:spcBef>
              <a:tabLst>
                <a:tab pos="457200" algn="l"/>
              </a:tabLst>
              <a:defRPr sz="1600"/>
            </a:lvl2pPr>
            <a:lvl3pPr marL="457200" defTabSz="457200">
              <a:lnSpc>
                <a:spcPct val="100000"/>
              </a:lnSpc>
              <a:spcBef>
                <a:spcPts val="0"/>
              </a:spcBef>
              <a:tabLst>
                <a:tab pos="457200" algn="l"/>
              </a:tabLst>
              <a:defRPr sz="1600"/>
            </a:lvl3pPr>
            <a:lvl4pPr marL="685800" defTabSz="457200">
              <a:lnSpc>
                <a:spcPct val="100000"/>
              </a:lnSpc>
              <a:spcBef>
                <a:spcPts val="0"/>
              </a:spcBef>
              <a:tabLst>
                <a:tab pos="457200" algn="l"/>
              </a:tabLst>
              <a:defRPr sz="1600"/>
            </a:lvl4pPr>
            <a:lvl5pPr marL="9144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ext Placeholder 6">
            <a:extLst>
              <a:ext uri="{FF2B5EF4-FFF2-40B4-BE49-F238E27FC236}">
                <a16:creationId xmlns:a16="http://schemas.microsoft.com/office/drawing/2014/main" id="{66A9B55E-70B3-4149-A97C-6BEA84677C31}"/>
              </a:ext>
            </a:extLst>
          </p:cNvPr>
          <p:cNvSpPr>
            <a:spLocks noGrp="1"/>
          </p:cNvSpPr>
          <p:nvPr>
            <p:ph type="body" sz="quarter" idx="12"/>
          </p:nvPr>
        </p:nvSpPr>
        <p:spPr>
          <a:xfrm>
            <a:off x="4559300" y="4654550"/>
            <a:ext cx="6821488" cy="1611313"/>
          </a:xfrm>
          <a:prstGeom prst="rect">
            <a:avLst/>
          </a:prstGeom>
        </p:spPr>
        <p:txBody>
          <a:bodyPr/>
          <a:lstStyle>
            <a:lvl1pPr marL="0" indent="0" defTabSz="457200">
              <a:lnSpc>
                <a:spcPct val="100000"/>
              </a:lnSpc>
              <a:spcBef>
                <a:spcPts val="0"/>
              </a:spcBef>
              <a:buFontTx/>
              <a:buNone/>
              <a:tabLst>
                <a:tab pos="457200" algn="l"/>
              </a:tabLst>
              <a:defRPr sz="1600"/>
            </a:lvl1pPr>
            <a:lvl2pPr marL="228600" defTabSz="457200">
              <a:lnSpc>
                <a:spcPct val="100000"/>
              </a:lnSpc>
              <a:spcBef>
                <a:spcPts val="0"/>
              </a:spcBef>
              <a:tabLst>
                <a:tab pos="457200" algn="l"/>
              </a:tabLst>
              <a:defRPr sz="1600"/>
            </a:lvl2pPr>
            <a:lvl3pPr marL="457200" defTabSz="457200">
              <a:lnSpc>
                <a:spcPct val="100000"/>
              </a:lnSpc>
              <a:spcBef>
                <a:spcPts val="0"/>
              </a:spcBef>
              <a:tabLst>
                <a:tab pos="457200" algn="l"/>
              </a:tabLst>
              <a:defRPr sz="1600"/>
            </a:lvl3pPr>
            <a:lvl4pPr marL="685800" defTabSz="457200">
              <a:lnSpc>
                <a:spcPct val="100000"/>
              </a:lnSpc>
              <a:spcBef>
                <a:spcPts val="0"/>
              </a:spcBef>
              <a:tabLst>
                <a:tab pos="457200" algn="l"/>
              </a:tabLst>
              <a:defRPr sz="1600"/>
            </a:lvl4pPr>
            <a:lvl5pPr marL="9144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3" name="Picture 2" descr="Blue text on a white background&#10;&#10;Description automatically generated">
            <a:extLst>
              <a:ext uri="{FF2B5EF4-FFF2-40B4-BE49-F238E27FC236}">
                <a16:creationId xmlns:a16="http://schemas.microsoft.com/office/drawing/2014/main" id="{2835DAAB-B7C9-B248-1EC4-46D03B5911E5}"/>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972887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3 Rows">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C8651DE-5EBC-4E4C-ADC6-769FF466B373}"/>
              </a:ext>
            </a:extLst>
          </p:cNvPr>
          <p:cNvCxnSpPr>
            <a:cxnSpLocks/>
          </p:cNvCxnSpPr>
          <p:nvPr userDrawn="1"/>
        </p:nvCxnSpPr>
        <p:spPr>
          <a:xfrm>
            <a:off x="1947841" y="2323516"/>
            <a:ext cx="9405959" cy="0"/>
          </a:xfrm>
          <a:prstGeom prst="straightConnector1">
            <a:avLst/>
          </a:prstGeom>
          <a:noFill/>
          <a:ln w="9525" cap="flat">
            <a:solidFill>
              <a:srgbClr val="FF9B00"/>
            </a:solidFill>
            <a:prstDash val="solid"/>
            <a:miter/>
          </a:ln>
        </p:spPr>
      </p:cxnSp>
      <p:cxnSp>
        <p:nvCxnSpPr>
          <p:cNvPr id="20" name="Straight Connector 11">
            <a:extLst>
              <a:ext uri="{FF2B5EF4-FFF2-40B4-BE49-F238E27FC236}">
                <a16:creationId xmlns:a16="http://schemas.microsoft.com/office/drawing/2014/main" id="{7B28E41B-69A5-3F4C-8C94-C126B4D29606}"/>
              </a:ext>
            </a:extLst>
          </p:cNvPr>
          <p:cNvCxnSpPr>
            <a:cxnSpLocks/>
          </p:cNvCxnSpPr>
          <p:nvPr userDrawn="1"/>
        </p:nvCxnSpPr>
        <p:spPr>
          <a:xfrm>
            <a:off x="1947841" y="4726513"/>
            <a:ext cx="9405959" cy="0"/>
          </a:xfrm>
          <a:prstGeom prst="straightConnector1">
            <a:avLst/>
          </a:prstGeom>
          <a:noFill/>
          <a:ln w="9525" cap="flat">
            <a:solidFill>
              <a:srgbClr val="FF9B00"/>
            </a:solidFill>
            <a:prstDash val="solid"/>
            <a:miter/>
          </a:ln>
        </p:spPr>
      </p:cxnSp>
      <p:cxnSp>
        <p:nvCxnSpPr>
          <p:cNvPr id="24" name="Straight Connector 11">
            <a:extLst>
              <a:ext uri="{FF2B5EF4-FFF2-40B4-BE49-F238E27FC236}">
                <a16:creationId xmlns:a16="http://schemas.microsoft.com/office/drawing/2014/main" id="{E18BB46A-E7F4-5140-A4C4-A0E9D5B56B63}"/>
              </a:ext>
            </a:extLst>
          </p:cNvPr>
          <p:cNvCxnSpPr>
            <a:cxnSpLocks/>
          </p:cNvCxnSpPr>
          <p:nvPr userDrawn="1"/>
        </p:nvCxnSpPr>
        <p:spPr>
          <a:xfrm>
            <a:off x="1947840" y="3496621"/>
            <a:ext cx="9405959" cy="0"/>
          </a:xfrm>
          <a:prstGeom prst="straightConnector1">
            <a:avLst/>
          </a:prstGeom>
          <a:noFill/>
          <a:ln w="9525" cap="flat">
            <a:solidFill>
              <a:srgbClr val="FF9B00"/>
            </a:solidFill>
            <a:prstDash val="solid"/>
            <a:miter/>
          </a:ln>
        </p:spPr>
      </p:cxnSp>
      <p:sp>
        <p:nvSpPr>
          <p:cNvPr id="2" name="Title 1">
            <a:extLst>
              <a:ext uri="{FF2B5EF4-FFF2-40B4-BE49-F238E27FC236}">
                <a16:creationId xmlns:a16="http://schemas.microsoft.com/office/drawing/2014/main" id="{5C2389B2-C2BA-184C-96C3-10F4DECC1BEB}"/>
              </a:ext>
            </a:extLst>
          </p:cNvPr>
          <p:cNvSpPr>
            <a:spLocks noGrp="1"/>
          </p:cNvSpPr>
          <p:nvPr>
            <p:ph type="title" hasCustomPrompt="1"/>
          </p:nvPr>
        </p:nvSpPr>
        <p:spPr>
          <a:xfrm>
            <a:off x="721360" y="219248"/>
            <a:ext cx="10403839" cy="931164"/>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Table with 3 rows</a:t>
            </a:r>
          </a:p>
        </p:txBody>
      </p:sp>
      <p:sp>
        <p:nvSpPr>
          <p:cNvPr id="4" name="Text Placeholder 3">
            <a:extLst>
              <a:ext uri="{FF2B5EF4-FFF2-40B4-BE49-F238E27FC236}">
                <a16:creationId xmlns:a16="http://schemas.microsoft.com/office/drawing/2014/main" id="{8444DFBF-D793-9447-9310-976B22A43BB5}"/>
              </a:ext>
            </a:extLst>
          </p:cNvPr>
          <p:cNvSpPr>
            <a:spLocks noGrp="1"/>
          </p:cNvSpPr>
          <p:nvPr>
            <p:ph type="body" sz="quarter" idx="10"/>
          </p:nvPr>
        </p:nvSpPr>
        <p:spPr>
          <a:xfrm>
            <a:off x="4265613" y="2414588"/>
            <a:ext cx="7088187" cy="1014412"/>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0" indent="0">
              <a:lnSpc>
                <a:spcPct val="100000"/>
              </a:lnSpc>
              <a:spcBef>
                <a:spcPts val="0"/>
              </a:spcBef>
              <a:buFontTx/>
              <a:buNone/>
              <a:defRPr sz="1600"/>
            </a:lvl2pPr>
            <a:lvl3pPr marL="0" indent="0">
              <a:lnSpc>
                <a:spcPct val="100000"/>
              </a:lnSpc>
              <a:spcBef>
                <a:spcPts val="0"/>
              </a:spcBef>
              <a:buFontTx/>
              <a:buNone/>
              <a:defRPr sz="1600"/>
            </a:lvl3pPr>
            <a:lvl4pPr marL="0" indent="0">
              <a:lnSpc>
                <a:spcPct val="100000"/>
              </a:lnSpc>
              <a:spcBef>
                <a:spcPts val="0"/>
              </a:spcBef>
              <a:buFontTx/>
              <a:buNone/>
              <a:defRPr sz="1600"/>
            </a:lvl4pPr>
            <a:lvl5pPr marL="0" indent="0">
              <a:lnSpc>
                <a:spcPct val="100000"/>
              </a:lnSpc>
              <a:spcBef>
                <a:spcPts val="0"/>
              </a:spcBef>
              <a:buFontTx/>
              <a:buNone/>
              <a:defRPr sz="1600"/>
            </a:lvl5pPr>
          </a:lstStyle>
          <a:p>
            <a:pPr lvl="0"/>
            <a:r>
              <a:rPr lang="en-US"/>
              <a:t>Click to edit Master text styles</a:t>
            </a:r>
          </a:p>
        </p:txBody>
      </p:sp>
      <p:sp>
        <p:nvSpPr>
          <p:cNvPr id="23" name="Text Placeholder 3">
            <a:extLst>
              <a:ext uri="{FF2B5EF4-FFF2-40B4-BE49-F238E27FC236}">
                <a16:creationId xmlns:a16="http://schemas.microsoft.com/office/drawing/2014/main" id="{86C7376B-CF73-734B-8D2C-2BBA6124B042}"/>
              </a:ext>
            </a:extLst>
          </p:cNvPr>
          <p:cNvSpPr>
            <a:spLocks noGrp="1"/>
          </p:cNvSpPr>
          <p:nvPr>
            <p:ph type="body" sz="quarter" idx="11"/>
          </p:nvPr>
        </p:nvSpPr>
        <p:spPr>
          <a:xfrm>
            <a:off x="4265613" y="3588761"/>
            <a:ext cx="7088187" cy="1014412"/>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0" indent="0">
              <a:lnSpc>
                <a:spcPct val="100000"/>
              </a:lnSpc>
              <a:spcBef>
                <a:spcPts val="0"/>
              </a:spcBef>
              <a:buFontTx/>
              <a:buNone/>
              <a:defRPr sz="1600"/>
            </a:lvl2pPr>
            <a:lvl3pPr marL="0" indent="0">
              <a:lnSpc>
                <a:spcPct val="100000"/>
              </a:lnSpc>
              <a:spcBef>
                <a:spcPts val="0"/>
              </a:spcBef>
              <a:buFontTx/>
              <a:buNone/>
              <a:defRPr sz="1600"/>
            </a:lvl3pPr>
            <a:lvl4pPr marL="0" indent="0">
              <a:lnSpc>
                <a:spcPct val="100000"/>
              </a:lnSpc>
              <a:spcBef>
                <a:spcPts val="0"/>
              </a:spcBef>
              <a:buFontTx/>
              <a:buNone/>
              <a:defRPr sz="1600"/>
            </a:lvl4pPr>
            <a:lvl5pPr marL="0" indent="0">
              <a:lnSpc>
                <a:spcPct val="100000"/>
              </a:lnSpc>
              <a:spcBef>
                <a:spcPts val="0"/>
              </a:spcBef>
              <a:buFontTx/>
              <a:buNone/>
              <a:defRPr sz="1600"/>
            </a:lvl5pPr>
          </a:lstStyle>
          <a:p>
            <a:pPr lvl="0"/>
            <a:r>
              <a:rPr lang="en-US"/>
              <a:t>Click to edit Master text styles</a:t>
            </a:r>
          </a:p>
        </p:txBody>
      </p:sp>
      <p:sp>
        <p:nvSpPr>
          <p:cNvPr id="32" name="Text Placeholder 3">
            <a:extLst>
              <a:ext uri="{FF2B5EF4-FFF2-40B4-BE49-F238E27FC236}">
                <a16:creationId xmlns:a16="http://schemas.microsoft.com/office/drawing/2014/main" id="{E9D94E54-111B-3344-8B28-3D61371D5B9E}"/>
              </a:ext>
            </a:extLst>
          </p:cNvPr>
          <p:cNvSpPr>
            <a:spLocks noGrp="1"/>
          </p:cNvSpPr>
          <p:nvPr>
            <p:ph type="body" sz="quarter" idx="12"/>
          </p:nvPr>
        </p:nvSpPr>
        <p:spPr>
          <a:xfrm>
            <a:off x="4265613" y="4825279"/>
            <a:ext cx="7088187" cy="1014412"/>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0" indent="0">
              <a:lnSpc>
                <a:spcPct val="100000"/>
              </a:lnSpc>
              <a:spcBef>
                <a:spcPts val="0"/>
              </a:spcBef>
              <a:buFontTx/>
              <a:buNone/>
              <a:defRPr sz="1600"/>
            </a:lvl2pPr>
            <a:lvl3pPr marL="0" indent="0">
              <a:lnSpc>
                <a:spcPct val="100000"/>
              </a:lnSpc>
              <a:spcBef>
                <a:spcPts val="0"/>
              </a:spcBef>
              <a:buFontTx/>
              <a:buNone/>
              <a:defRPr sz="1600"/>
            </a:lvl3pPr>
            <a:lvl4pPr marL="0" indent="0">
              <a:lnSpc>
                <a:spcPct val="100000"/>
              </a:lnSpc>
              <a:spcBef>
                <a:spcPts val="0"/>
              </a:spcBef>
              <a:buFontTx/>
              <a:buNone/>
              <a:defRPr sz="1600"/>
            </a:lvl4pPr>
            <a:lvl5pPr marL="0" indent="0">
              <a:lnSpc>
                <a:spcPct val="100000"/>
              </a:lnSpc>
              <a:spcBef>
                <a:spcPts val="0"/>
              </a:spcBef>
              <a:buFontTx/>
              <a:buNone/>
              <a:defRPr sz="1600"/>
            </a:lvl5pPr>
          </a:lstStyle>
          <a:p>
            <a:pPr lvl="0"/>
            <a:r>
              <a:rPr lang="en-US"/>
              <a:t>Click to edit Master text styles</a:t>
            </a:r>
          </a:p>
        </p:txBody>
      </p:sp>
      <p:sp>
        <p:nvSpPr>
          <p:cNvPr id="6" name="Text Placeholder 5">
            <a:extLst>
              <a:ext uri="{FF2B5EF4-FFF2-40B4-BE49-F238E27FC236}">
                <a16:creationId xmlns:a16="http://schemas.microsoft.com/office/drawing/2014/main" id="{267120CD-E33F-914E-9BF5-9754AE4174D0}"/>
              </a:ext>
            </a:extLst>
          </p:cNvPr>
          <p:cNvSpPr>
            <a:spLocks noGrp="1"/>
          </p:cNvSpPr>
          <p:nvPr>
            <p:ph type="body" sz="quarter" idx="13" hasCustomPrompt="1"/>
          </p:nvPr>
        </p:nvSpPr>
        <p:spPr>
          <a:xfrm>
            <a:off x="1947863" y="2414588"/>
            <a:ext cx="2187575" cy="1014412"/>
          </a:xfrm>
          <a:prstGeom prst="rect">
            <a:avLst/>
          </a:prstGeom>
        </p:spPr>
        <p:txBody>
          <a:bodyPr lIns="0" tIns="0" rIns="0" bIns="0"/>
          <a:lstStyle>
            <a:lvl1pPr marL="0" indent="0">
              <a:lnSpc>
                <a:spcPct val="100000"/>
              </a:lnSpc>
              <a:spcBef>
                <a:spcPts val="0"/>
              </a:spcBef>
              <a:buFontTx/>
              <a:buNone/>
              <a:defRPr sz="2400" b="1">
                <a:solidFill>
                  <a:schemeClr val="tx1"/>
                </a:solidFill>
                <a:latin typeface="+mj-lt"/>
              </a:defRPr>
            </a:lvl1pPr>
            <a:lvl2pPr marL="0" indent="0">
              <a:lnSpc>
                <a:spcPct val="100000"/>
              </a:lnSpc>
              <a:spcBef>
                <a:spcPts val="0"/>
              </a:spcBef>
              <a:buFontTx/>
              <a:buNone/>
              <a:defRPr sz="1600" b="1">
                <a:solidFill>
                  <a:srgbClr val="F76466"/>
                </a:solidFill>
                <a:latin typeface="+mj-lt"/>
              </a:defRPr>
            </a:lvl2pPr>
            <a:lvl3pPr marL="0" indent="0">
              <a:lnSpc>
                <a:spcPct val="100000"/>
              </a:lnSpc>
              <a:spcBef>
                <a:spcPts val="0"/>
              </a:spcBef>
              <a:buFontTx/>
              <a:buNone/>
              <a:defRPr sz="1600" b="1">
                <a:solidFill>
                  <a:srgbClr val="F76466"/>
                </a:solidFill>
                <a:latin typeface="+mj-lt"/>
              </a:defRPr>
            </a:lvl3pPr>
            <a:lvl4pPr marL="0" indent="0">
              <a:lnSpc>
                <a:spcPct val="100000"/>
              </a:lnSpc>
              <a:spcBef>
                <a:spcPts val="0"/>
              </a:spcBef>
              <a:buFontTx/>
              <a:buNone/>
              <a:defRPr sz="1600" b="1">
                <a:solidFill>
                  <a:srgbClr val="F76466"/>
                </a:solidFill>
                <a:latin typeface="+mj-lt"/>
              </a:defRPr>
            </a:lvl4pPr>
            <a:lvl5pPr marL="0" indent="0">
              <a:lnSpc>
                <a:spcPct val="100000"/>
              </a:lnSpc>
              <a:spcBef>
                <a:spcPts val="0"/>
              </a:spcBef>
              <a:buFontTx/>
              <a:buNone/>
              <a:defRPr sz="1600" b="1">
                <a:solidFill>
                  <a:srgbClr val="F76466"/>
                </a:solidFill>
                <a:latin typeface="+mj-lt"/>
              </a:defRPr>
            </a:lvl5pPr>
          </a:lstStyle>
          <a:p>
            <a:pPr lvl="0"/>
            <a:r>
              <a:rPr lang="en-US"/>
              <a:t>Header</a:t>
            </a:r>
          </a:p>
        </p:txBody>
      </p:sp>
      <p:sp>
        <p:nvSpPr>
          <p:cNvPr id="8" name="Text Placeholder 7">
            <a:extLst>
              <a:ext uri="{FF2B5EF4-FFF2-40B4-BE49-F238E27FC236}">
                <a16:creationId xmlns:a16="http://schemas.microsoft.com/office/drawing/2014/main" id="{3F71E169-15B4-6D48-9464-EEE8ADB0442D}"/>
              </a:ext>
            </a:extLst>
          </p:cNvPr>
          <p:cNvSpPr>
            <a:spLocks noGrp="1"/>
          </p:cNvSpPr>
          <p:nvPr>
            <p:ph type="body" sz="quarter" idx="14" hasCustomPrompt="1"/>
          </p:nvPr>
        </p:nvSpPr>
        <p:spPr>
          <a:xfrm>
            <a:off x="1947863" y="3588761"/>
            <a:ext cx="2187575" cy="1014412"/>
          </a:xfrm>
          <a:prstGeom prst="rect">
            <a:avLst/>
          </a:prstGeom>
        </p:spPr>
        <p:txBody>
          <a:bodyPr lIns="0" tIns="0" rIns="0" bIns="0"/>
          <a:lstStyle>
            <a:lvl1pPr marL="0" indent="0">
              <a:lnSpc>
                <a:spcPct val="100000"/>
              </a:lnSpc>
              <a:spcBef>
                <a:spcPts val="0"/>
              </a:spcBef>
              <a:buFontTx/>
              <a:buNone/>
              <a:defRPr sz="2400" b="1">
                <a:solidFill>
                  <a:schemeClr val="tx1"/>
                </a:solidFill>
                <a:latin typeface="+mj-lt"/>
              </a:defRPr>
            </a:lvl1pPr>
            <a:lvl2pPr marL="0" indent="0">
              <a:lnSpc>
                <a:spcPct val="100000"/>
              </a:lnSpc>
              <a:spcBef>
                <a:spcPts val="0"/>
              </a:spcBef>
              <a:buFontTx/>
              <a:buNone/>
              <a:defRPr sz="1600" b="1">
                <a:solidFill>
                  <a:srgbClr val="F76466"/>
                </a:solidFill>
                <a:latin typeface="+mj-lt"/>
              </a:defRPr>
            </a:lvl2pPr>
            <a:lvl3pPr marL="0" indent="0">
              <a:lnSpc>
                <a:spcPct val="100000"/>
              </a:lnSpc>
              <a:spcBef>
                <a:spcPts val="0"/>
              </a:spcBef>
              <a:buFontTx/>
              <a:buNone/>
              <a:defRPr sz="1600" b="1">
                <a:solidFill>
                  <a:srgbClr val="F76466"/>
                </a:solidFill>
                <a:latin typeface="+mj-lt"/>
              </a:defRPr>
            </a:lvl3pPr>
            <a:lvl4pPr marL="0" indent="0">
              <a:lnSpc>
                <a:spcPct val="100000"/>
              </a:lnSpc>
              <a:spcBef>
                <a:spcPts val="0"/>
              </a:spcBef>
              <a:buFontTx/>
              <a:buNone/>
              <a:defRPr sz="1600" b="1">
                <a:solidFill>
                  <a:srgbClr val="F76466"/>
                </a:solidFill>
                <a:latin typeface="+mj-lt"/>
              </a:defRPr>
            </a:lvl4pPr>
            <a:lvl5pPr marL="0" indent="0">
              <a:lnSpc>
                <a:spcPct val="100000"/>
              </a:lnSpc>
              <a:spcBef>
                <a:spcPts val="0"/>
              </a:spcBef>
              <a:buFontTx/>
              <a:buNone/>
              <a:defRPr sz="1600" b="1">
                <a:solidFill>
                  <a:srgbClr val="F76466"/>
                </a:solidFill>
                <a:latin typeface="+mj-lt"/>
              </a:defRPr>
            </a:lvl5pPr>
          </a:lstStyle>
          <a:p>
            <a:pPr lvl="0"/>
            <a:r>
              <a:rPr lang="en-US"/>
              <a:t>Header</a:t>
            </a:r>
          </a:p>
        </p:txBody>
      </p:sp>
      <p:sp>
        <p:nvSpPr>
          <p:cNvPr id="16" name="Text Placeholder 15">
            <a:extLst>
              <a:ext uri="{FF2B5EF4-FFF2-40B4-BE49-F238E27FC236}">
                <a16:creationId xmlns:a16="http://schemas.microsoft.com/office/drawing/2014/main" id="{B27F4967-8B15-054E-A1D7-E445BD63E63A}"/>
              </a:ext>
            </a:extLst>
          </p:cNvPr>
          <p:cNvSpPr>
            <a:spLocks noGrp="1"/>
          </p:cNvSpPr>
          <p:nvPr>
            <p:ph type="body" sz="quarter" idx="15" hasCustomPrompt="1"/>
          </p:nvPr>
        </p:nvSpPr>
        <p:spPr>
          <a:xfrm>
            <a:off x="1947863" y="4826000"/>
            <a:ext cx="2187575" cy="1014413"/>
          </a:xfrm>
          <a:prstGeom prst="rect">
            <a:avLst/>
          </a:prstGeom>
        </p:spPr>
        <p:txBody>
          <a:bodyPr lIns="0" tIns="0" rIns="0" bIns="0"/>
          <a:lstStyle>
            <a:lvl1pPr marL="0" indent="0">
              <a:lnSpc>
                <a:spcPct val="100000"/>
              </a:lnSpc>
              <a:spcBef>
                <a:spcPts val="0"/>
              </a:spcBef>
              <a:buFontTx/>
              <a:buNone/>
              <a:defRPr sz="2400" b="1">
                <a:solidFill>
                  <a:schemeClr val="tx1"/>
                </a:solidFill>
                <a:latin typeface="+mj-lt"/>
              </a:defRPr>
            </a:lvl1pPr>
            <a:lvl2pPr marL="0" indent="0">
              <a:lnSpc>
                <a:spcPct val="100000"/>
              </a:lnSpc>
              <a:spcBef>
                <a:spcPts val="0"/>
              </a:spcBef>
              <a:buFontTx/>
              <a:buNone/>
              <a:defRPr sz="1600" b="1">
                <a:solidFill>
                  <a:srgbClr val="F76466"/>
                </a:solidFill>
                <a:latin typeface="+mj-lt"/>
              </a:defRPr>
            </a:lvl2pPr>
            <a:lvl3pPr marL="0" indent="0">
              <a:lnSpc>
                <a:spcPct val="100000"/>
              </a:lnSpc>
              <a:spcBef>
                <a:spcPts val="0"/>
              </a:spcBef>
              <a:buFontTx/>
              <a:buNone/>
              <a:defRPr sz="1600" b="1">
                <a:solidFill>
                  <a:srgbClr val="F76466"/>
                </a:solidFill>
                <a:latin typeface="+mj-lt"/>
              </a:defRPr>
            </a:lvl3pPr>
            <a:lvl4pPr marL="0" indent="0">
              <a:lnSpc>
                <a:spcPct val="100000"/>
              </a:lnSpc>
              <a:spcBef>
                <a:spcPts val="0"/>
              </a:spcBef>
              <a:buFontTx/>
              <a:buNone/>
              <a:defRPr sz="1600" b="1">
                <a:solidFill>
                  <a:srgbClr val="F76466"/>
                </a:solidFill>
                <a:latin typeface="+mj-lt"/>
              </a:defRPr>
            </a:lvl4pPr>
            <a:lvl5pPr marL="0" indent="0">
              <a:lnSpc>
                <a:spcPct val="100000"/>
              </a:lnSpc>
              <a:spcBef>
                <a:spcPts val="0"/>
              </a:spcBef>
              <a:buFontTx/>
              <a:buNone/>
              <a:defRPr sz="1600" b="1">
                <a:solidFill>
                  <a:srgbClr val="F76466"/>
                </a:solidFill>
                <a:latin typeface="+mj-lt"/>
              </a:defRPr>
            </a:lvl5pPr>
          </a:lstStyle>
          <a:p>
            <a:pPr lvl="0"/>
            <a:r>
              <a:rPr lang="en-US"/>
              <a:t>Header</a:t>
            </a:r>
          </a:p>
        </p:txBody>
      </p:sp>
      <p:sp>
        <p:nvSpPr>
          <p:cNvPr id="21" name="Slide Number Placeholder 12">
            <a:extLst>
              <a:ext uri="{FF2B5EF4-FFF2-40B4-BE49-F238E27FC236}">
                <a16:creationId xmlns:a16="http://schemas.microsoft.com/office/drawing/2014/main" id="{F96C02EA-4914-8645-A899-081F99859D75}"/>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22" name="Straight Connector 21">
            <a:extLst>
              <a:ext uri="{FF2B5EF4-FFF2-40B4-BE49-F238E27FC236}">
                <a16:creationId xmlns:a16="http://schemas.microsoft.com/office/drawing/2014/main" id="{656CF102-437F-174F-AA04-9D4E6C1C19C0}"/>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3" name="Picture 2" descr="Blue text on a white background&#10;&#10;Description automatically generated">
            <a:extLst>
              <a:ext uri="{FF2B5EF4-FFF2-40B4-BE49-F238E27FC236}">
                <a16:creationId xmlns:a16="http://schemas.microsoft.com/office/drawing/2014/main" id="{1A360E4A-6188-9273-673B-8F9597285609}"/>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10729713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4 Points + Images">
    <p:spTree>
      <p:nvGrpSpPr>
        <p:cNvPr id="1" name=""/>
        <p:cNvGrpSpPr/>
        <p:nvPr/>
      </p:nvGrpSpPr>
      <p:grpSpPr>
        <a:xfrm>
          <a:off x="0" y="0"/>
          <a:ext cx="0" cy="0"/>
          <a:chOff x="0" y="0"/>
          <a:chExt cx="0" cy="0"/>
        </a:xfrm>
      </p:grpSpPr>
      <p:cxnSp>
        <p:nvCxnSpPr>
          <p:cNvPr id="16" name="Straight Connector 36">
            <a:extLst>
              <a:ext uri="{FF2B5EF4-FFF2-40B4-BE49-F238E27FC236}">
                <a16:creationId xmlns:a16="http://schemas.microsoft.com/office/drawing/2014/main" id="{89A0E903-E331-D14C-8CE1-EF3690AA6B6F}"/>
              </a:ext>
            </a:extLst>
          </p:cNvPr>
          <p:cNvCxnSpPr>
            <a:cxnSpLocks/>
          </p:cNvCxnSpPr>
          <p:nvPr/>
        </p:nvCxnSpPr>
        <p:spPr>
          <a:xfrm>
            <a:off x="6305153" y="2033620"/>
            <a:ext cx="5194300" cy="0"/>
          </a:xfrm>
          <a:prstGeom prst="straightConnector1">
            <a:avLst/>
          </a:prstGeom>
          <a:noFill/>
          <a:ln w="9525" cap="flat">
            <a:solidFill>
              <a:srgbClr val="FF9B00"/>
            </a:solidFill>
            <a:prstDash val="solid"/>
            <a:miter/>
          </a:ln>
        </p:spPr>
      </p:cxnSp>
      <p:cxnSp>
        <p:nvCxnSpPr>
          <p:cNvPr id="36" name="Straight Connector 36">
            <a:extLst>
              <a:ext uri="{FF2B5EF4-FFF2-40B4-BE49-F238E27FC236}">
                <a16:creationId xmlns:a16="http://schemas.microsoft.com/office/drawing/2014/main" id="{A77C8866-946A-F44B-AF88-9C6C83E5CC46}"/>
              </a:ext>
            </a:extLst>
          </p:cNvPr>
          <p:cNvCxnSpPr>
            <a:cxnSpLocks/>
          </p:cNvCxnSpPr>
          <p:nvPr userDrawn="1"/>
        </p:nvCxnSpPr>
        <p:spPr>
          <a:xfrm>
            <a:off x="728006" y="2033620"/>
            <a:ext cx="4963886" cy="0"/>
          </a:xfrm>
          <a:prstGeom prst="straightConnector1">
            <a:avLst/>
          </a:prstGeom>
          <a:noFill/>
          <a:ln w="9525" cap="flat">
            <a:solidFill>
              <a:srgbClr val="FF9B00"/>
            </a:solidFill>
            <a:prstDash val="solid"/>
            <a:miter/>
          </a:ln>
        </p:spPr>
      </p:cxnSp>
      <p:cxnSp>
        <p:nvCxnSpPr>
          <p:cNvPr id="43" name="Straight Connector 36">
            <a:extLst>
              <a:ext uri="{FF2B5EF4-FFF2-40B4-BE49-F238E27FC236}">
                <a16:creationId xmlns:a16="http://schemas.microsoft.com/office/drawing/2014/main" id="{308F65F1-42C9-204F-8EBC-4309D49583FA}"/>
              </a:ext>
            </a:extLst>
          </p:cNvPr>
          <p:cNvCxnSpPr>
            <a:cxnSpLocks/>
          </p:cNvCxnSpPr>
          <p:nvPr userDrawn="1"/>
        </p:nvCxnSpPr>
        <p:spPr>
          <a:xfrm>
            <a:off x="6305153" y="4235800"/>
            <a:ext cx="5194300" cy="0"/>
          </a:xfrm>
          <a:prstGeom prst="straightConnector1">
            <a:avLst/>
          </a:prstGeom>
          <a:noFill/>
          <a:ln w="9525" cap="flat">
            <a:solidFill>
              <a:srgbClr val="FF9B00"/>
            </a:solidFill>
            <a:prstDash val="solid"/>
            <a:miter/>
          </a:ln>
        </p:spPr>
      </p:cxnSp>
      <p:cxnSp>
        <p:nvCxnSpPr>
          <p:cNvPr id="45" name="Straight Connector 36">
            <a:extLst>
              <a:ext uri="{FF2B5EF4-FFF2-40B4-BE49-F238E27FC236}">
                <a16:creationId xmlns:a16="http://schemas.microsoft.com/office/drawing/2014/main" id="{24707938-9427-3441-9D0B-096F774D2BC0}"/>
              </a:ext>
            </a:extLst>
          </p:cNvPr>
          <p:cNvCxnSpPr>
            <a:cxnSpLocks/>
          </p:cNvCxnSpPr>
          <p:nvPr userDrawn="1"/>
        </p:nvCxnSpPr>
        <p:spPr>
          <a:xfrm>
            <a:off x="728006" y="4235800"/>
            <a:ext cx="4963886" cy="0"/>
          </a:xfrm>
          <a:prstGeom prst="straightConnector1">
            <a:avLst/>
          </a:prstGeom>
          <a:noFill/>
          <a:ln w="9525" cap="flat">
            <a:solidFill>
              <a:srgbClr val="FF9B00"/>
            </a:solidFill>
            <a:prstDash val="solid"/>
            <a:miter/>
          </a:ln>
        </p:spPr>
      </p:cxnSp>
      <p:sp>
        <p:nvSpPr>
          <p:cNvPr id="2" name="Title 1">
            <a:extLst>
              <a:ext uri="{FF2B5EF4-FFF2-40B4-BE49-F238E27FC236}">
                <a16:creationId xmlns:a16="http://schemas.microsoft.com/office/drawing/2014/main" id="{A51517B4-FBCE-BA45-A4F0-E9A95B6A708C}"/>
              </a:ext>
            </a:extLst>
          </p:cNvPr>
          <p:cNvSpPr>
            <a:spLocks noGrp="1"/>
          </p:cNvSpPr>
          <p:nvPr>
            <p:ph type="title" hasCustomPrompt="1"/>
          </p:nvPr>
        </p:nvSpPr>
        <p:spPr>
          <a:xfrm>
            <a:off x="728006" y="219247"/>
            <a:ext cx="10397194" cy="963470"/>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Table with 4 points and images</a:t>
            </a:r>
          </a:p>
        </p:txBody>
      </p:sp>
      <p:sp>
        <p:nvSpPr>
          <p:cNvPr id="32" name="Picture Placeholder 3">
            <a:extLst>
              <a:ext uri="{FF2B5EF4-FFF2-40B4-BE49-F238E27FC236}">
                <a16:creationId xmlns:a16="http://schemas.microsoft.com/office/drawing/2014/main" id="{E832521F-945C-D64E-A4F5-C65AFCFB3E80}"/>
              </a:ext>
            </a:extLst>
          </p:cNvPr>
          <p:cNvSpPr>
            <a:spLocks noGrp="1"/>
          </p:cNvSpPr>
          <p:nvPr>
            <p:ph type="pic" sz="quarter" idx="11"/>
          </p:nvPr>
        </p:nvSpPr>
        <p:spPr>
          <a:xfrm>
            <a:off x="728006" y="4796311"/>
            <a:ext cx="1641210" cy="1372581"/>
          </a:xfrm>
          <a:prstGeom prst="rect">
            <a:avLst/>
          </a:prstGeom>
          <a:noFill/>
        </p:spPr>
        <p:txBody>
          <a:bodyPr anchor="ctr"/>
          <a:lstStyle>
            <a:lvl1pPr algn="ctr">
              <a:buFontTx/>
              <a:buNone/>
              <a:defRPr sz="1600">
                <a:solidFill>
                  <a:schemeClr val="bg2">
                    <a:lumMod val="75000"/>
                  </a:schemeClr>
                </a:solidFill>
              </a:defRPr>
            </a:lvl1pPr>
          </a:lstStyle>
          <a:p>
            <a:endParaRPr lang="en-VN"/>
          </a:p>
        </p:txBody>
      </p:sp>
      <p:sp>
        <p:nvSpPr>
          <p:cNvPr id="33" name="Picture Placeholder 3">
            <a:extLst>
              <a:ext uri="{FF2B5EF4-FFF2-40B4-BE49-F238E27FC236}">
                <a16:creationId xmlns:a16="http://schemas.microsoft.com/office/drawing/2014/main" id="{8ACE1DCA-5B51-B648-8DB2-19B520F7FB3C}"/>
              </a:ext>
            </a:extLst>
          </p:cNvPr>
          <p:cNvSpPr>
            <a:spLocks noGrp="1"/>
          </p:cNvSpPr>
          <p:nvPr>
            <p:ph type="pic" sz="quarter" idx="12"/>
          </p:nvPr>
        </p:nvSpPr>
        <p:spPr>
          <a:xfrm>
            <a:off x="6305153" y="2574245"/>
            <a:ext cx="1641210" cy="1369948"/>
          </a:xfrm>
          <a:prstGeom prst="rect">
            <a:avLst/>
          </a:prstGeom>
          <a:noFill/>
        </p:spPr>
        <p:txBody>
          <a:bodyPr anchor="ctr"/>
          <a:lstStyle>
            <a:lvl1pPr algn="ctr">
              <a:buFontTx/>
              <a:buNone/>
              <a:defRPr sz="1600">
                <a:solidFill>
                  <a:schemeClr val="bg2">
                    <a:lumMod val="90000"/>
                  </a:schemeClr>
                </a:solidFill>
              </a:defRPr>
            </a:lvl1pPr>
          </a:lstStyle>
          <a:p>
            <a:endParaRPr lang="en-VN"/>
          </a:p>
        </p:txBody>
      </p:sp>
      <p:sp>
        <p:nvSpPr>
          <p:cNvPr id="34" name="Picture Placeholder 3">
            <a:extLst>
              <a:ext uri="{FF2B5EF4-FFF2-40B4-BE49-F238E27FC236}">
                <a16:creationId xmlns:a16="http://schemas.microsoft.com/office/drawing/2014/main" id="{573F87FC-F5DB-4C4C-BC6C-1C647DBFCF4E}"/>
              </a:ext>
            </a:extLst>
          </p:cNvPr>
          <p:cNvSpPr>
            <a:spLocks noGrp="1"/>
          </p:cNvSpPr>
          <p:nvPr>
            <p:ph type="pic" sz="quarter" idx="13"/>
          </p:nvPr>
        </p:nvSpPr>
        <p:spPr>
          <a:xfrm>
            <a:off x="6305153" y="4796311"/>
            <a:ext cx="1641210" cy="1299609"/>
          </a:xfrm>
          <a:prstGeom prst="rect">
            <a:avLst/>
          </a:prstGeom>
          <a:noFill/>
        </p:spPr>
        <p:txBody>
          <a:bodyPr anchor="ctr"/>
          <a:lstStyle>
            <a:lvl1pPr algn="ctr">
              <a:buFontTx/>
              <a:buNone/>
              <a:defRPr sz="1600">
                <a:solidFill>
                  <a:schemeClr val="bg2">
                    <a:lumMod val="90000"/>
                  </a:schemeClr>
                </a:solidFill>
              </a:defRPr>
            </a:lvl1pPr>
          </a:lstStyle>
          <a:p>
            <a:endParaRPr lang="en-VN"/>
          </a:p>
        </p:txBody>
      </p:sp>
      <p:sp>
        <p:nvSpPr>
          <p:cNvPr id="5" name="Text Placeholder 4">
            <a:extLst>
              <a:ext uri="{FF2B5EF4-FFF2-40B4-BE49-F238E27FC236}">
                <a16:creationId xmlns:a16="http://schemas.microsoft.com/office/drawing/2014/main" id="{7C9BFEF9-4B33-524B-B404-1C6B695A81BF}"/>
              </a:ext>
            </a:extLst>
          </p:cNvPr>
          <p:cNvSpPr>
            <a:spLocks noGrp="1"/>
          </p:cNvSpPr>
          <p:nvPr>
            <p:ph type="body" sz="quarter" idx="14" hasCustomPrompt="1"/>
          </p:nvPr>
        </p:nvSpPr>
        <p:spPr>
          <a:xfrm>
            <a:off x="728007" y="2075092"/>
            <a:ext cx="4802844" cy="383019"/>
          </a:xfrm>
          <a:prstGeom prst="rect">
            <a:avLst/>
          </a:prstGeom>
        </p:spPr>
        <p:txBody>
          <a:bodyPr vert="horz" lIns="0" tIns="0" rIns="0" bIns="0" anchor="t" anchorCtr="0"/>
          <a:lstStyle>
            <a:lvl1pPr marL="0" indent="0">
              <a:lnSpc>
                <a:spcPct val="100000"/>
              </a:lnSpc>
              <a:spcBef>
                <a:spcPts val="0"/>
              </a:spcBef>
              <a:buFontTx/>
              <a:buNone/>
              <a:defRPr sz="2000" b="1" i="0">
                <a:solidFill>
                  <a:schemeClr val="tx1"/>
                </a:solidFill>
                <a:latin typeface="Arial" panose="020B0604020202020204" pitchFamily="34" charset="0"/>
                <a:cs typeface="Arial" panose="020B0604020202020204" pitchFamily="34" charset="0"/>
              </a:defRPr>
            </a:lvl1pPr>
            <a:lvl2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2pPr>
            <a:lvl3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3pPr>
            <a:lvl4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4pPr>
            <a:lvl5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5pPr>
          </a:lstStyle>
          <a:p>
            <a:pPr lvl="0"/>
            <a:r>
              <a:rPr lang="en-US"/>
              <a:t>Header</a:t>
            </a:r>
          </a:p>
        </p:txBody>
      </p:sp>
      <p:sp>
        <p:nvSpPr>
          <p:cNvPr id="7" name="Text Placeholder 6">
            <a:extLst>
              <a:ext uri="{FF2B5EF4-FFF2-40B4-BE49-F238E27FC236}">
                <a16:creationId xmlns:a16="http://schemas.microsoft.com/office/drawing/2014/main" id="{F8780690-894B-7F4A-89EA-05C771FFED09}"/>
              </a:ext>
            </a:extLst>
          </p:cNvPr>
          <p:cNvSpPr>
            <a:spLocks noGrp="1"/>
          </p:cNvSpPr>
          <p:nvPr>
            <p:ph type="body" sz="quarter" idx="15" hasCustomPrompt="1"/>
          </p:nvPr>
        </p:nvSpPr>
        <p:spPr>
          <a:xfrm>
            <a:off x="6305154" y="2075092"/>
            <a:ext cx="5023246" cy="383019"/>
          </a:xfrm>
          <a:prstGeom prst="rect">
            <a:avLst/>
          </a:prstGeom>
        </p:spPr>
        <p:txBody>
          <a:bodyPr lIns="0" tIns="0" rIns="0" bIns="0"/>
          <a:lstStyle>
            <a:lvl1pPr marL="0" indent="0">
              <a:lnSpc>
                <a:spcPct val="100000"/>
              </a:lnSpc>
              <a:spcBef>
                <a:spcPts val="0"/>
              </a:spcBef>
              <a:buFontTx/>
              <a:buNone/>
              <a:defRPr sz="2000" b="1" i="0">
                <a:solidFill>
                  <a:schemeClr val="tx1"/>
                </a:solidFill>
                <a:latin typeface="Arial" panose="020B0604020202020204" pitchFamily="34" charset="0"/>
                <a:cs typeface="Arial" panose="020B0604020202020204" pitchFamily="34" charset="0"/>
              </a:defRPr>
            </a:lvl1pPr>
            <a:lvl2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2pPr>
            <a:lvl3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3pPr>
            <a:lvl4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4pPr>
            <a:lvl5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5pPr>
          </a:lstStyle>
          <a:p>
            <a:pPr lvl="0"/>
            <a:r>
              <a:rPr lang="en-US"/>
              <a:t>Header</a:t>
            </a:r>
          </a:p>
        </p:txBody>
      </p:sp>
      <p:sp>
        <p:nvSpPr>
          <p:cNvPr id="14" name="Text Placeholder 13">
            <a:extLst>
              <a:ext uri="{FF2B5EF4-FFF2-40B4-BE49-F238E27FC236}">
                <a16:creationId xmlns:a16="http://schemas.microsoft.com/office/drawing/2014/main" id="{A7CE1431-47CD-4E40-A776-3868D5327AB6}"/>
              </a:ext>
            </a:extLst>
          </p:cNvPr>
          <p:cNvSpPr>
            <a:spLocks noGrp="1"/>
          </p:cNvSpPr>
          <p:nvPr>
            <p:ph type="body" sz="quarter" idx="16" hasCustomPrompt="1"/>
          </p:nvPr>
        </p:nvSpPr>
        <p:spPr>
          <a:xfrm>
            <a:off x="728006" y="4286914"/>
            <a:ext cx="4802845" cy="393266"/>
          </a:xfrm>
          <a:prstGeom prst="rect">
            <a:avLst/>
          </a:prstGeom>
        </p:spPr>
        <p:txBody>
          <a:bodyPr lIns="0" tIns="0" rIns="0" bIns="0"/>
          <a:lstStyle>
            <a:lvl1pPr marL="0" indent="0">
              <a:lnSpc>
                <a:spcPct val="100000"/>
              </a:lnSpc>
              <a:spcBef>
                <a:spcPts val="0"/>
              </a:spcBef>
              <a:buFontTx/>
              <a:buNone/>
              <a:defRPr sz="2000" b="1" i="0">
                <a:solidFill>
                  <a:schemeClr val="tx1"/>
                </a:solidFill>
                <a:latin typeface="Arial" panose="020B0604020202020204" pitchFamily="34" charset="0"/>
                <a:cs typeface="Arial" panose="020B0604020202020204" pitchFamily="34" charset="0"/>
              </a:defRPr>
            </a:lvl1pPr>
            <a:lvl2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2pPr>
            <a:lvl3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3pPr>
            <a:lvl4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4pPr>
            <a:lvl5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5pPr>
          </a:lstStyle>
          <a:p>
            <a:pPr lvl="0"/>
            <a:r>
              <a:rPr lang="en-US"/>
              <a:t>Header</a:t>
            </a:r>
          </a:p>
        </p:txBody>
      </p:sp>
      <p:sp>
        <p:nvSpPr>
          <p:cNvPr id="17" name="Text Placeholder 16">
            <a:extLst>
              <a:ext uri="{FF2B5EF4-FFF2-40B4-BE49-F238E27FC236}">
                <a16:creationId xmlns:a16="http://schemas.microsoft.com/office/drawing/2014/main" id="{A4001E3D-740D-8440-B4BE-D636623C7D02}"/>
              </a:ext>
            </a:extLst>
          </p:cNvPr>
          <p:cNvSpPr>
            <a:spLocks noGrp="1"/>
          </p:cNvSpPr>
          <p:nvPr>
            <p:ph type="body" sz="quarter" idx="17" hasCustomPrompt="1"/>
          </p:nvPr>
        </p:nvSpPr>
        <p:spPr>
          <a:xfrm>
            <a:off x="6305154" y="4286914"/>
            <a:ext cx="4960208" cy="393266"/>
          </a:xfrm>
          <a:prstGeom prst="rect">
            <a:avLst/>
          </a:prstGeom>
        </p:spPr>
        <p:txBody>
          <a:bodyPr lIns="0" tIns="0" rIns="0" bIns="0"/>
          <a:lstStyle>
            <a:lvl1pPr marL="0" indent="0">
              <a:lnSpc>
                <a:spcPct val="100000"/>
              </a:lnSpc>
              <a:spcBef>
                <a:spcPts val="0"/>
              </a:spcBef>
              <a:buFontTx/>
              <a:buNone/>
              <a:defRPr sz="2000" b="1" i="0">
                <a:solidFill>
                  <a:schemeClr val="tx1"/>
                </a:solidFill>
                <a:latin typeface="Arial" panose="020B0604020202020204" pitchFamily="34" charset="0"/>
                <a:cs typeface="Arial" panose="020B0604020202020204" pitchFamily="34" charset="0"/>
              </a:defRPr>
            </a:lvl1pPr>
            <a:lvl2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2pPr>
            <a:lvl3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3pPr>
            <a:lvl4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4pPr>
            <a:lvl5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5pPr>
          </a:lstStyle>
          <a:p>
            <a:pPr lvl="0"/>
            <a:r>
              <a:rPr lang="en-US"/>
              <a:t>Header</a:t>
            </a:r>
          </a:p>
        </p:txBody>
      </p:sp>
      <p:sp>
        <p:nvSpPr>
          <p:cNvPr id="19" name="Text Placeholder 18">
            <a:extLst>
              <a:ext uri="{FF2B5EF4-FFF2-40B4-BE49-F238E27FC236}">
                <a16:creationId xmlns:a16="http://schemas.microsoft.com/office/drawing/2014/main" id="{DA5124AC-6D6C-034C-9DD6-D906B7AD123F}"/>
              </a:ext>
            </a:extLst>
          </p:cNvPr>
          <p:cNvSpPr>
            <a:spLocks noGrp="1"/>
          </p:cNvSpPr>
          <p:nvPr>
            <p:ph type="body" sz="quarter" idx="18"/>
          </p:nvPr>
        </p:nvSpPr>
        <p:spPr>
          <a:xfrm>
            <a:off x="2581333" y="2574577"/>
            <a:ext cx="3110560" cy="1371600"/>
          </a:xfrm>
          <a:prstGeom prst="rect">
            <a:avLst/>
          </a:prstGeom>
        </p:spPr>
        <p:txBody>
          <a:bodyPr lIns="0" tIns="0" rIns="0" bIns="0"/>
          <a:lstStyle>
            <a:lvl1pPr marL="0" indent="-228600" defTabSz="457200">
              <a:lnSpc>
                <a:spcPct val="100000"/>
              </a:lnSpc>
              <a:spcBef>
                <a:spcPts val="0"/>
              </a:spcBef>
              <a:buFontTx/>
              <a:buNone/>
              <a:tabLst>
                <a:tab pos="457200" algn="l"/>
              </a:tabLst>
              <a:defRPr sz="1600">
                <a:solidFill>
                  <a:schemeClr val="tx1"/>
                </a:solidFill>
                <a:latin typeface="+mn-lt"/>
              </a:defRPr>
            </a:lvl1pPr>
            <a:lvl2pPr marL="0" indent="0">
              <a:lnSpc>
                <a:spcPct val="100000"/>
              </a:lnSpc>
              <a:spcBef>
                <a:spcPts val="0"/>
              </a:spcBef>
              <a:buFontTx/>
              <a:buNone/>
              <a:defRPr sz="1400">
                <a:solidFill>
                  <a:schemeClr val="tx1"/>
                </a:solidFill>
                <a:latin typeface="+mn-lt"/>
              </a:defRPr>
            </a:lvl2pPr>
            <a:lvl3pPr marL="0" indent="0">
              <a:lnSpc>
                <a:spcPct val="100000"/>
              </a:lnSpc>
              <a:spcBef>
                <a:spcPts val="0"/>
              </a:spcBef>
              <a:buFontTx/>
              <a:buNone/>
              <a:defRPr sz="1400">
                <a:solidFill>
                  <a:schemeClr val="tx1"/>
                </a:solidFill>
                <a:latin typeface="+mn-lt"/>
              </a:defRPr>
            </a:lvl3pPr>
            <a:lvl4pPr marL="0" indent="0">
              <a:lnSpc>
                <a:spcPct val="100000"/>
              </a:lnSpc>
              <a:spcBef>
                <a:spcPts val="0"/>
              </a:spcBef>
              <a:buFontTx/>
              <a:buNone/>
              <a:defRPr sz="1400">
                <a:solidFill>
                  <a:schemeClr val="tx1"/>
                </a:solidFill>
                <a:latin typeface="+mn-lt"/>
              </a:defRPr>
            </a:lvl4pPr>
            <a:lvl5pPr marL="0" indent="0">
              <a:lnSpc>
                <a:spcPct val="100000"/>
              </a:lnSpc>
              <a:spcBef>
                <a:spcPts val="0"/>
              </a:spcBef>
              <a:buFontTx/>
              <a:buNone/>
              <a:defRPr sz="1400">
                <a:solidFill>
                  <a:schemeClr val="tx1"/>
                </a:solidFill>
                <a:latin typeface="+mn-lt"/>
              </a:defRPr>
            </a:lvl5pPr>
          </a:lstStyle>
          <a:p>
            <a:pPr lvl="0"/>
            <a:r>
              <a:rPr lang="en-US"/>
              <a:t>Click to edit Master text styles</a:t>
            </a:r>
          </a:p>
        </p:txBody>
      </p:sp>
      <p:sp>
        <p:nvSpPr>
          <p:cNvPr id="23" name="Text Placeholder 22">
            <a:extLst>
              <a:ext uri="{FF2B5EF4-FFF2-40B4-BE49-F238E27FC236}">
                <a16:creationId xmlns:a16="http://schemas.microsoft.com/office/drawing/2014/main" id="{71BB517E-8620-DD45-AD5C-3A120AA405CC}"/>
              </a:ext>
            </a:extLst>
          </p:cNvPr>
          <p:cNvSpPr>
            <a:spLocks noGrp="1"/>
          </p:cNvSpPr>
          <p:nvPr>
            <p:ph type="body" sz="quarter" idx="19"/>
          </p:nvPr>
        </p:nvSpPr>
        <p:spPr>
          <a:xfrm>
            <a:off x="8158480" y="2572990"/>
            <a:ext cx="3340974" cy="1371597"/>
          </a:xfrm>
          <a:prstGeom prst="rect">
            <a:avLst/>
          </a:prstGeom>
        </p:spPr>
        <p:txBody>
          <a:bodyPr lIns="0" tIns="0" rIns="0" bIns="0"/>
          <a:lstStyle>
            <a:lvl1pPr marL="0" indent="-228600" defTabSz="457200">
              <a:lnSpc>
                <a:spcPct val="100000"/>
              </a:lnSpc>
              <a:spcBef>
                <a:spcPts val="0"/>
              </a:spcBef>
              <a:buFontTx/>
              <a:buNone/>
              <a:tabLst>
                <a:tab pos="457200" algn="l"/>
              </a:tabLst>
              <a:defRPr sz="1600">
                <a:solidFill>
                  <a:schemeClr val="tx1"/>
                </a:solidFill>
                <a:latin typeface="+mn-lt"/>
              </a:defRPr>
            </a:lvl1pPr>
            <a:lvl2pPr marL="0" indent="0">
              <a:lnSpc>
                <a:spcPct val="100000"/>
              </a:lnSpc>
              <a:spcBef>
                <a:spcPts val="0"/>
              </a:spcBef>
              <a:buFontTx/>
              <a:buNone/>
              <a:defRPr sz="1400">
                <a:solidFill>
                  <a:schemeClr val="tx1"/>
                </a:solidFill>
                <a:latin typeface="+mn-lt"/>
              </a:defRPr>
            </a:lvl2pPr>
            <a:lvl3pPr marL="0" indent="0">
              <a:lnSpc>
                <a:spcPct val="100000"/>
              </a:lnSpc>
              <a:spcBef>
                <a:spcPts val="0"/>
              </a:spcBef>
              <a:buFontTx/>
              <a:buNone/>
              <a:defRPr sz="1400">
                <a:solidFill>
                  <a:schemeClr val="tx1"/>
                </a:solidFill>
                <a:latin typeface="+mn-lt"/>
              </a:defRPr>
            </a:lvl3pPr>
            <a:lvl4pPr marL="0" indent="0">
              <a:lnSpc>
                <a:spcPct val="100000"/>
              </a:lnSpc>
              <a:spcBef>
                <a:spcPts val="0"/>
              </a:spcBef>
              <a:buFontTx/>
              <a:buNone/>
              <a:defRPr sz="1400">
                <a:solidFill>
                  <a:schemeClr val="tx1"/>
                </a:solidFill>
                <a:latin typeface="+mn-lt"/>
              </a:defRPr>
            </a:lvl4pPr>
            <a:lvl5pPr marL="0" indent="0">
              <a:lnSpc>
                <a:spcPct val="100000"/>
              </a:lnSpc>
              <a:spcBef>
                <a:spcPts val="0"/>
              </a:spcBef>
              <a:buFontTx/>
              <a:buNone/>
              <a:defRPr sz="1400">
                <a:solidFill>
                  <a:schemeClr val="tx1"/>
                </a:solidFill>
                <a:latin typeface="+mn-lt"/>
              </a:defRPr>
            </a:lvl5pPr>
          </a:lstStyle>
          <a:p>
            <a:pPr lvl="0"/>
            <a:r>
              <a:rPr lang="en-US"/>
              <a:t>Click to edit Master text styles</a:t>
            </a:r>
          </a:p>
        </p:txBody>
      </p:sp>
      <p:sp>
        <p:nvSpPr>
          <p:cNvPr id="41" name="Text Placeholder 40">
            <a:extLst>
              <a:ext uri="{FF2B5EF4-FFF2-40B4-BE49-F238E27FC236}">
                <a16:creationId xmlns:a16="http://schemas.microsoft.com/office/drawing/2014/main" id="{EF605DBF-0F52-9549-B4F7-345D8730F4B6}"/>
              </a:ext>
            </a:extLst>
          </p:cNvPr>
          <p:cNvSpPr>
            <a:spLocks noGrp="1"/>
          </p:cNvSpPr>
          <p:nvPr>
            <p:ph type="body" sz="quarter" idx="20"/>
          </p:nvPr>
        </p:nvSpPr>
        <p:spPr>
          <a:xfrm>
            <a:off x="2581333" y="4797077"/>
            <a:ext cx="3110560" cy="1371600"/>
          </a:xfrm>
          <a:prstGeom prst="rect">
            <a:avLst/>
          </a:prstGeom>
        </p:spPr>
        <p:txBody>
          <a:bodyPr lIns="0" tIns="0" rIns="0" bIns="0"/>
          <a:lstStyle>
            <a:lvl1pPr marL="0" indent="-228600" defTabSz="457200">
              <a:lnSpc>
                <a:spcPct val="100000"/>
              </a:lnSpc>
              <a:spcBef>
                <a:spcPts val="0"/>
              </a:spcBef>
              <a:buFontTx/>
              <a:buNone/>
              <a:tabLst>
                <a:tab pos="457200" algn="l"/>
              </a:tabLst>
              <a:defRPr sz="1600">
                <a:solidFill>
                  <a:schemeClr val="tx1"/>
                </a:solidFill>
                <a:latin typeface="+mn-lt"/>
              </a:defRPr>
            </a:lvl1pPr>
            <a:lvl2pPr marL="0" indent="0">
              <a:lnSpc>
                <a:spcPct val="100000"/>
              </a:lnSpc>
              <a:spcBef>
                <a:spcPts val="0"/>
              </a:spcBef>
              <a:buFontTx/>
              <a:buNone/>
              <a:defRPr sz="1400">
                <a:solidFill>
                  <a:schemeClr val="tx1"/>
                </a:solidFill>
                <a:latin typeface="+mn-lt"/>
              </a:defRPr>
            </a:lvl2pPr>
            <a:lvl3pPr marL="0" indent="0">
              <a:lnSpc>
                <a:spcPct val="100000"/>
              </a:lnSpc>
              <a:spcBef>
                <a:spcPts val="0"/>
              </a:spcBef>
              <a:buFontTx/>
              <a:buNone/>
              <a:defRPr sz="1400">
                <a:solidFill>
                  <a:schemeClr val="tx1"/>
                </a:solidFill>
                <a:latin typeface="+mn-lt"/>
              </a:defRPr>
            </a:lvl3pPr>
            <a:lvl4pPr marL="0" indent="0">
              <a:lnSpc>
                <a:spcPct val="100000"/>
              </a:lnSpc>
              <a:spcBef>
                <a:spcPts val="0"/>
              </a:spcBef>
              <a:buFontTx/>
              <a:buNone/>
              <a:defRPr sz="1400">
                <a:solidFill>
                  <a:schemeClr val="tx1"/>
                </a:solidFill>
                <a:latin typeface="+mn-lt"/>
              </a:defRPr>
            </a:lvl4pPr>
            <a:lvl5pPr marL="0" indent="0">
              <a:lnSpc>
                <a:spcPct val="100000"/>
              </a:lnSpc>
              <a:spcBef>
                <a:spcPts val="0"/>
              </a:spcBef>
              <a:buFontTx/>
              <a:buNone/>
              <a:defRPr sz="1400">
                <a:solidFill>
                  <a:schemeClr val="tx1"/>
                </a:solidFill>
                <a:latin typeface="+mn-lt"/>
              </a:defRPr>
            </a:lvl5pPr>
          </a:lstStyle>
          <a:p>
            <a:pPr lvl="0"/>
            <a:r>
              <a:rPr lang="en-US"/>
              <a:t>Click to edit Master text styles</a:t>
            </a:r>
          </a:p>
        </p:txBody>
      </p:sp>
      <p:sp>
        <p:nvSpPr>
          <p:cNvPr id="44" name="Text Placeholder 43">
            <a:extLst>
              <a:ext uri="{FF2B5EF4-FFF2-40B4-BE49-F238E27FC236}">
                <a16:creationId xmlns:a16="http://schemas.microsoft.com/office/drawing/2014/main" id="{02F8D021-F168-0740-A76D-9A7EBD4D8AAC}"/>
              </a:ext>
            </a:extLst>
          </p:cNvPr>
          <p:cNvSpPr>
            <a:spLocks noGrp="1"/>
          </p:cNvSpPr>
          <p:nvPr>
            <p:ph type="body" sz="quarter" idx="21"/>
          </p:nvPr>
        </p:nvSpPr>
        <p:spPr>
          <a:xfrm>
            <a:off x="8158480" y="4795490"/>
            <a:ext cx="3340974" cy="1300162"/>
          </a:xfrm>
          <a:prstGeom prst="rect">
            <a:avLst/>
          </a:prstGeom>
        </p:spPr>
        <p:txBody>
          <a:bodyPr lIns="0" tIns="0" rIns="0" bIns="0"/>
          <a:lstStyle>
            <a:lvl1pPr marL="0" indent="-228600" defTabSz="457200">
              <a:lnSpc>
                <a:spcPct val="100000"/>
              </a:lnSpc>
              <a:spcBef>
                <a:spcPts val="0"/>
              </a:spcBef>
              <a:buFontTx/>
              <a:buNone/>
              <a:tabLst>
                <a:tab pos="457200" algn="l"/>
              </a:tabLst>
              <a:defRPr sz="1600">
                <a:solidFill>
                  <a:schemeClr val="tx1"/>
                </a:solidFill>
                <a:latin typeface="+mn-lt"/>
              </a:defRPr>
            </a:lvl1pPr>
            <a:lvl2pPr marL="0" indent="0">
              <a:lnSpc>
                <a:spcPct val="100000"/>
              </a:lnSpc>
              <a:spcBef>
                <a:spcPts val="0"/>
              </a:spcBef>
              <a:buFontTx/>
              <a:buNone/>
              <a:defRPr sz="1400">
                <a:solidFill>
                  <a:schemeClr val="tx1"/>
                </a:solidFill>
                <a:latin typeface="+mn-lt"/>
              </a:defRPr>
            </a:lvl2pPr>
            <a:lvl3pPr marL="0" indent="0">
              <a:lnSpc>
                <a:spcPct val="100000"/>
              </a:lnSpc>
              <a:spcBef>
                <a:spcPts val="0"/>
              </a:spcBef>
              <a:buFontTx/>
              <a:buNone/>
              <a:defRPr sz="1400">
                <a:solidFill>
                  <a:schemeClr val="tx1"/>
                </a:solidFill>
                <a:latin typeface="+mn-lt"/>
              </a:defRPr>
            </a:lvl3pPr>
            <a:lvl4pPr marL="0" indent="0">
              <a:lnSpc>
                <a:spcPct val="100000"/>
              </a:lnSpc>
              <a:spcBef>
                <a:spcPts val="0"/>
              </a:spcBef>
              <a:buFontTx/>
              <a:buNone/>
              <a:defRPr sz="1400">
                <a:solidFill>
                  <a:schemeClr val="tx1"/>
                </a:solidFill>
                <a:latin typeface="+mn-lt"/>
              </a:defRPr>
            </a:lvl4pPr>
            <a:lvl5pPr marL="0" indent="0">
              <a:lnSpc>
                <a:spcPct val="100000"/>
              </a:lnSpc>
              <a:spcBef>
                <a:spcPts val="0"/>
              </a:spcBef>
              <a:buFontTx/>
              <a:buNone/>
              <a:defRPr sz="1400">
                <a:solidFill>
                  <a:schemeClr val="tx1"/>
                </a:solidFill>
                <a:latin typeface="+mn-lt"/>
              </a:defRPr>
            </a:lvl5pPr>
          </a:lstStyle>
          <a:p>
            <a:pPr lvl="0"/>
            <a:r>
              <a:rPr lang="en-US"/>
              <a:t>Click to edit Master text styles</a:t>
            </a:r>
          </a:p>
        </p:txBody>
      </p:sp>
      <p:sp>
        <p:nvSpPr>
          <p:cNvPr id="9" name="Picture Placeholder 8">
            <a:extLst>
              <a:ext uri="{FF2B5EF4-FFF2-40B4-BE49-F238E27FC236}">
                <a16:creationId xmlns:a16="http://schemas.microsoft.com/office/drawing/2014/main" id="{09208562-E52E-3947-BB04-51BB19EAD3F5}"/>
              </a:ext>
            </a:extLst>
          </p:cNvPr>
          <p:cNvSpPr>
            <a:spLocks noGrp="1"/>
          </p:cNvSpPr>
          <p:nvPr>
            <p:ph type="pic" sz="quarter" idx="22"/>
          </p:nvPr>
        </p:nvSpPr>
        <p:spPr>
          <a:xfrm>
            <a:off x="728006" y="2572990"/>
            <a:ext cx="1641210" cy="1371600"/>
          </a:xfrm>
          <a:prstGeom prst="rect">
            <a:avLst/>
          </a:prstGeom>
        </p:spPr>
        <p:txBody>
          <a:bodyPr anchor="ctr"/>
          <a:lstStyle>
            <a:lvl1pPr algn="ctr">
              <a:buFontTx/>
              <a:buNone/>
              <a:defRPr sz="1400">
                <a:solidFill>
                  <a:schemeClr val="bg2">
                    <a:lumMod val="90000"/>
                  </a:schemeClr>
                </a:solidFill>
              </a:defRPr>
            </a:lvl1pPr>
          </a:lstStyle>
          <a:p>
            <a:endParaRPr lang="en-VN"/>
          </a:p>
        </p:txBody>
      </p:sp>
      <p:sp>
        <p:nvSpPr>
          <p:cNvPr id="26" name="Slide Number Placeholder 12">
            <a:extLst>
              <a:ext uri="{FF2B5EF4-FFF2-40B4-BE49-F238E27FC236}">
                <a16:creationId xmlns:a16="http://schemas.microsoft.com/office/drawing/2014/main" id="{E8CD1284-4B84-6D4B-B820-3AB761CF5457}"/>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913A9D1B-434B-3B46-A20B-801342E651AD}"/>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3" name="Picture 2" descr="Blue text on a white background&#10;&#10;Description automatically generated">
            <a:extLst>
              <a:ext uri="{FF2B5EF4-FFF2-40B4-BE49-F238E27FC236}">
                <a16:creationId xmlns:a16="http://schemas.microsoft.com/office/drawing/2014/main" id="{0F11964E-A3F8-8F67-6818-CE5EAF8FC19B}"/>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40051134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8 Points">
    <p:spTree>
      <p:nvGrpSpPr>
        <p:cNvPr id="1" name=""/>
        <p:cNvGrpSpPr/>
        <p:nvPr/>
      </p:nvGrpSpPr>
      <p:grpSpPr>
        <a:xfrm>
          <a:off x="0" y="0"/>
          <a:ext cx="0" cy="0"/>
          <a:chOff x="0" y="0"/>
          <a:chExt cx="0" cy="0"/>
        </a:xfrm>
      </p:grpSpPr>
      <p:cxnSp>
        <p:nvCxnSpPr>
          <p:cNvPr id="14" name="Straight Connector 2">
            <a:extLst>
              <a:ext uri="{FF2B5EF4-FFF2-40B4-BE49-F238E27FC236}">
                <a16:creationId xmlns:a16="http://schemas.microsoft.com/office/drawing/2014/main" id="{13FE47D9-EA55-FC40-82E9-DEC507AD1E83}"/>
              </a:ext>
            </a:extLst>
          </p:cNvPr>
          <p:cNvCxnSpPr>
            <a:cxnSpLocks/>
          </p:cNvCxnSpPr>
          <p:nvPr userDrawn="1"/>
        </p:nvCxnSpPr>
        <p:spPr>
          <a:xfrm flipH="1">
            <a:off x="721360" y="4334627"/>
            <a:ext cx="2368694" cy="0"/>
          </a:xfrm>
          <a:prstGeom prst="straightConnector1">
            <a:avLst/>
          </a:prstGeom>
          <a:noFill/>
          <a:ln w="6350" cap="flat">
            <a:solidFill>
              <a:srgbClr val="F76366"/>
            </a:solidFill>
            <a:prstDash val="solid"/>
            <a:miter/>
          </a:ln>
        </p:spPr>
      </p:cxnSp>
      <p:cxnSp>
        <p:nvCxnSpPr>
          <p:cNvPr id="17" name="Straight Connector 21">
            <a:extLst>
              <a:ext uri="{FF2B5EF4-FFF2-40B4-BE49-F238E27FC236}">
                <a16:creationId xmlns:a16="http://schemas.microsoft.com/office/drawing/2014/main" id="{29619B6A-3E12-3E4F-97FA-908622D2B8AA}"/>
              </a:ext>
            </a:extLst>
          </p:cNvPr>
          <p:cNvCxnSpPr>
            <a:cxnSpLocks/>
          </p:cNvCxnSpPr>
          <p:nvPr userDrawn="1"/>
        </p:nvCxnSpPr>
        <p:spPr>
          <a:xfrm flipH="1">
            <a:off x="721361" y="2287106"/>
            <a:ext cx="2368692" cy="0"/>
          </a:xfrm>
          <a:prstGeom prst="straightConnector1">
            <a:avLst/>
          </a:prstGeom>
          <a:noFill/>
          <a:ln w="6350" cap="flat">
            <a:solidFill>
              <a:srgbClr val="F76366"/>
            </a:solidFill>
            <a:prstDash val="solid"/>
            <a:miter/>
          </a:ln>
        </p:spPr>
      </p:cxnSp>
      <p:sp>
        <p:nvSpPr>
          <p:cNvPr id="2" name="Title 1">
            <a:extLst>
              <a:ext uri="{FF2B5EF4-FFF2-40B4-BE49-F238E27FC236}">
                <a16:creationId xmlns:a16="http://schemas.microsoft.com/office/drawing/2014/main" id="{5E4BCA83-126C-8A40-AC5C-325A0CC8AA7A}"/>
              </a:ext>
            </a:extLst>
          </p:cNvPr>
          <p:cNvSpPr>
            <a:spLocks noGrp="1"/>
          </p:cNvSpPr>
          <p:nvPr>
            <p:ph type="title" hasCustomPrompt="1"/>
          </p:nvPr>
        </p:nvSpPr>
        <p:spPr>
          <a:xfrm>
            <a:off x="721360" y="219239"/>
            <a:ext cx="10414000" cy="928842"/>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Table with 8 points</a:t>
            </a:r>
          </a:p>
        </p:txBody>
      </p:sp>
      <p:cxnSp>
        <p:nvCxnSpPr>
          <p:cNvPr id="39" name="Straight Connector 2">
            <a:extLst>
              <a:ext uri="{FF2B5EF4-FFF2-40B4-BE49-F238E27FC236}">
                <a16:creationId xmlns:a16="http://schemas.microsoft.com/office/drawing/2014/main" id="{6CAB4FB4-39AF-9041-8CC0-A26422382530}"/>
              </a:ext>
            </a:extLst>
          </p:cNvPr>
          <p:cNvCxnSpPr>
            <a:cxnSpLocks/>
          </p:cNvCxnSpPr>
          <p:nvPr userDrawn="1"/>
        </p:nvCxnSpPr>
        <p:spPr>
          <a:xfrm flipH="1">
            <a:off x="3585953" y="4334627"/>
            <a:ext cx="2396015" cy="0"/>
          </a:xfrm>
          <a:prstGeom prst="straightConnector1">
            <a:avLst/>
          </a:prstGeom>
          <a:noFill/>
          <a:ln w="6350" cap="flat">
            <a:solidFill>
              <a:srgbClr val="F76366"/>
            </a:solidFill>
            <a:prstDash val="solid"/>
            <a:miter/>
          </a:ln>
        </p:spPr>
      </p:cxnSp>
      <p:cxnSp>
        <p:nvCxnSpPr>
          <p:cNvPr id="40" name="Straight Connector 21">
            <a:extLst>
              <a:ext uri="{FF2B5EF4-FFF2-40B4-BE49-F238E27FC236}">
                <a16:creationId xmlns:a16="http://schemas.microsoft.com/office/drawing/2014/main" id="{4AB60CE5-7F5D-ED41-958B-B272AE10DFC9}"/>
              </a:ext>
            </a:extLst>
          </p:cNvPr>
          <p:cNvCxnSpPr>
            <a:cxnSpLocks/>
          </p:cNvCxnSpPr>
          <p:nvPr userDrawn="1"/>
        </p:nvCxnSpPr>
        <p:spPr>
          <a:xfrm flipH="1">
            <a:off x="3585953" y="2287106"/>
            <a:ext cx="2396015" cy="0"/>
          </a:xfrm>
          <a:prstGeom prst="straightConnector1">
            <a:avLst/>
          </a:prstGeom>
          <a:noFill/>
          <a:ln w="6350" cap="flat">
            <a:solidFill>
              <a:srgbClr val="F76366"/>
            </a:solidFill>
            <a:prstDash val="solid"/>
            <a:miter/>
          </a:ln>
        </p:spPr>
      </p:cxnSp>
      <p:cxnSp>
        <p:nvCxnSpPr>
          <p:cNvPr id="42" name="Straight Connector 2">
            <a:extLst>
              <a:ext uri="{FF2B5EF4-FFF2-40B4-BE49-F238E27FC236}">
                <a16:creationId xmlns:a16="http://schemas.microsoft.com/office/drawing/2014/main" id="{BA89B143-BB24-8942-976F-30C1F753FD5F}"/>
              </a:ext>
            </a:extLst>
          </p:cNvPr>
          <p:cNvCxnSpPr>
            <a:cxnSpLocks/>
          </p:cNvCxnSpPr>
          <p:nvPr userDrawn="1"/>
        </p:nvCxnSpPr>
        <p:spPr>
          <a:xfrm flipH="1">
            <a:off x="6404018" y="4334627"/>
            <a:ext cx="2376979" cy="0"/>
          </a:xfrm>
          <a:prstGeom prst="straightConnector1">
            <a:avLst/>
          </a:prstGeom>
          <a:noFill/>
          <a:ln w="6350" cap="flat">
            <a:solidFill>
              <a:srgbClr val="F76366"/>
            </a:solidFill>
            <a:prstDash val="solid"/>
            <a:miter/>
          </a:ln>
        </p:spPr>
      </p:cxnSp>
      <p:cxnSp>
        <p:nvCxnSpPr>
          <p:cNvPr id="43" name="Straight Connector 21">
            <a:extLst>
              <a:ext uri="{FF2B5EF4-FFF2-40B4-BE49-F238E27FC236}">
                <a16:creationId xmlns:a16="http://schemas.microsoft.com/office/drawing/2014/main" id="{50CF07AB-E5E3-2047-9B71-2B94CCA0001C}"/>
              </a:ext>
            </a:extLst>
          </p:cNvPr>
          <p:cNvCxnSpPr>
            <a:cxnSpLocks/>
          </p:cNvCxnSpPr>
          <p:nvPr userDrawn="1"/>
        </p:nvCxnSpPr>
        <p:spPr>
          <a:xfrm flipH="1">
            <a:off x="6404018" y="2287106"/>
            <a:ext cx="2372922" cy="0"/>
          </a:xfrm>
          <a:prstGeom prst="straightConnector1">
            <a:avLst/>
          </a:prstGeom>
          <a:noFill/>
          <a:ln w="6350" cap="flat">
            <a:solidFill>
              <a:srgbClr val="F76366"/>
            </a:solidFill>
            <a:prstDash val="solid"/>
            <a:miter/>
          </a:ln>
        </p:spPr>
      </p:cxnSp>
      <p:cxnSp>
        <p:nvCxnSpPr>
          <p:cNvPr id="45" name="Straight Connector 2">
            <a:extLst>
              <a:ext uri="{FF2B5EF4-FFF2-40B4-BE49-F238E27FC236}">
                <a16:creationId xmlns:a16="http://schemas.microsoft.com/office/drawing/2014/main" id="{5D0B50D6-7F1D-5D42-9995-A44CCDC847EC}"/>
              </a:ext>
            </a:extLst>
          </p:cNvPr>
          <p:cNvCxnSpPr>
            <a:cxnSpLocks/>
          </p:cNvCxnSpPr>
          <p:nvPr userDrawn="1"/>
        </p:nvCxnSpPr>
        <p:spPr>
          <a:xfrm flipH="1">
            <a:off x="9159250" y="4334627"/>
            <a:ext cx="2356986" cy="0"/>
          </a:xfrm>
          <a:prstGeom prst="straightConnector1">
            <a:avLst/>
          </a:prstGeom>
          <a:noFill/>
          <a:ln w="6350" cap="flat">
            <a:solidFill>
              <a:srgbClr val="F76366"/>
            </a:solidFill>
            <a:prstDash val="solid"/>
            <a:miter/>
          </a:ln>
        </p:spPr>
      </p:cxnSp>
      <p:cxnSp>
        <p:nvCxnSpPr>
          <p:cNvPr id="46" name="Straight Connector 21">
            <a:extLst>
              <a:ext uri="{FF2B5EF4-FFF2-40B4-BE49-F238E27FC236}">
                <a16:creationId xmlns:a16="http://schemas.microsoft.com/office/drawing/2014/main" id="{529BF895-274F-594D-AF96-EB7AAE08393F}"/>
              </a:ext>
            </a:extLst>
          </p:cNvPr>
          <p:cNvCxnSpPr>
            <a:cxnSpLocks/>
          </p:cNvCxnSpPr>
          <p:nvPr userDrawn="1"/>
        </p:nvCxnSpPr>
        <p:spPr>
          <a:xfrm flipH="1">
            <a:off x="9159250" y="2287106"/>
            <a:ext cx="2356986" cy="0"/>
          </a:xfrm>
          <a:prstGeom prst="straightConnector1">
            <a:avLst/>
          </a:prstGeom>
          <a:noFill/>
          <a:ln w="6350" cap="flat">
            <a:solidFill>
              <a:srgbClr val="F76366"/>
            </a:solidFill>
            <a:prstDash val="solid"/>
            <a:miter/>
          </a:ln>
        </p:spPr>
      </p:cxnSp>
      <p:sp>
        <p:nvSpPr>
          <p:cNvPr id="4" name="Text Placeholder 3">
            <a:extLst>
              <a:ext uri="{FF2B5EF4-FFF2-40B4-BE49-F238E27FC236}">
                <a16:creationId xmlns:a16="http://schemas.microsoft.com/office/drawing/2014/main" id="{9E6AEA36-A7DC-A649-915C-5DB263E97BAA}"/>
              </a:ext>
            </a:extLst>
          </p:cNvPr>
          <p:cNvSpPr>
            <a:spLocks noGrp="1"/>
          </p:cNvSpPr>
          <p:nvPr>
            <p:ph type="body" sz="quarter" idx="10" hasCustomPrompt="1"/>
          </p:nvPr>
        </p:nvSpPr>
        <p:spPr>
          <a:xfrm>
            <a:off x="721360" y="2327098"/>
            <a:ext cx="2368693" cy="484703"/>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a:buFontTx/>
              <a:buNone/>
              <a:defRPr/>
            </a:lvl2pPr>
            <a:lvl3pPr>
              <a:buFontTx/>
              <a:buNone/>
              <a:defRPr/>
            </a:lvl3pPr>
            <a:lvl4pPr>
              <a:buFontTx/>
              <a:buNone/>
              <a:defRPr/>
            </a:lvl4pPr>
            <a:lvl5pPr>
              <a:buFontTx/>
              <a:buNone/>
              <a:defRPr/>
            </a:lvl5pPr>
          </a:lstStyle>
          <a:p>
            <a:pPr lvl="0"/>
            <a:r>
              <a:rPr lang="en-US"/>
              <a:t>Header</a:t>
            </a:r>
          </a:p>
        </p:txBody>
      </p:sp>
      <p:sp>
        <p:nvSpPr>
          <p:cNvPr id="6" name="Text Placeholder 5">
            <a:extLst>
              <a:ext uri="{FF2B5EF4-FFF2-40B4-BE49-F238E27FC236}">
                <a16:creationId xmlns:a16="http://schemas.microsoft.com/office/drawing/2014/main" id="{AADEC775-C947-D244-8752-8C3DD0CCDF70}"/>
              </a:ext>
            </a:extLst>
          </p:cNvPr>
          <p:cNvSpPr>
            <a:spLocks noGrp="1"/>
          </p:cNvSpPr>
          <p:nvPr>
            <p:ph type="body" sz="quarter" idx="11" hasCustomPrompt="1"/>
          </p:nvPr>
        </p:nvSpPr>
        <p:spPr>
          <a:xfrm>
            <a:off x="3585952" y="2327098"/>
            <a:ext cx="2396015" cy="484187"/>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stStyle>
          <a:p>
            <a:pPr lvl="0"/>
            <a:r>
              <a:rPr lang="en-US"/>
              <a:t>Header</a:t>
            </a:r>
          </a:p>
        </p:txBody>
      </p:sp>
      <p:sp>
        <p:nvSpPr>
          <p:cNvPr id="23" name="Text Placeholder 22">
            <a:extLst>
              <a:ext uri="{FF2B5EF4-FFF2-40B4-BE49-F238E27FC236}">
                <a16:creationId xmlns:a16="http://schemas.microsoft.com/office/drawing/2014/main" id="{713A443D-B063-1349-9AA8-0DC7CF74C1D9}"/>
              </a:ext>
            </a:extLst>
          </p:cNvPr>
          <p:cNvSpPr>
            <a:spLocks noGrp="1"/>
          </p:cNvSpPr>
          <p:nvPr>
            <p:ph type="body" sz="quarter" idx="12" hasCustomPrompt="1"/>
          </p:nvPr>
        </p:nvSpPr>
        <p:spPr>
          <a:xfrm>
            <a:off x="6419807" y="2327098"/>
            <a:ext cx="2356987" cy="484187"/>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a:buFontTx/>
              <a:buNone/>
              <a:defRPr sz="1600" b="1">
                <a:solidFill>
                  <a:srgbClr val="04A299"/>
                </a:solidFill>
                <a:latin typeface="+mj-lt"/>
              </a:defRPr>
            </a:lvl2pPr>
            <a:lvl3pPr>
              <a:buFontTx/>
              <a:buNone/>
              <a:defRPr sz="1600" b="1">
                <a:solidFill>
                  <a:srgbClr val="04A299"/>
                </a:solidFill>
                <a:latin typeface="+mj-lt"/>
              </a:defRPr>
            </a:lvl3pPr>
            <a:lvl4pPr>
              <a:buFontTx/>
              <a:buNone/>
              <a:defRPr sz="1600" b="1">
                <a:solidFill>
                  <a:srgbClr val="04A299"/>
                </a:solidFill>
                <a:latin typeface="+mj-lt"/>
              </a:defRPr>
            </a:lvl4pPr>
            <a:lvl5pPr>
              <a:buFontTx/>
              <a:buNone/>
              <a:defRPr sz="1600" b="1">
                <a:solidFill>
                  <a:srgbClr val="04A299"/>
                </a:solidFill>
                <a:latin typeface="+mj-lt"/>
              </a:defRPr>
            </a:lvl5pPr>
          </a:lstStyle>
          <a:p>
            <a:pPr lvl="0"/>
            <a:r>
              <a:rPr lang="en-US"/>
              <a:t>Header</a:t>
            </a:r>
          </a:p>
        </p:txBody>
      </p:sp>
      <p:sp>
        <p:nvSpPr>
          <p:cNvPr id="29" name="Text Placeholder 28">
            <a:extLst>
              <a:ext uri="{FF2B5EF4-FFF2-40B4-BE49-F238E27FC236}">
                <a16:creationId xmlns:a16="http://schemas.microsoft.com/office/drawing/2014/main" id="{0DB7FD91-AF73-C940-BA2C-AF665C6BF7A1}"/>
              </a:ext>
            </a:extLst>
          </p:cNvPr>
          <p:cNvSpPr>
            <a:spLocks noGrp="1"/>
          </p:cNvSpPr>
          <p:nvPr>
            <p:ph type="body" sz="quarter" idx="13" hasCustomPrompt="1"/>
          </p:nvPr>
        </p:nvSpPr>
        <p:spPr>
          <a:xfrm>
            <a:off x="9159249" y="2327098"/>
            <a:ext cx="2356986" cy="484187"/>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a:buFontTx/>
              <a:buNone/>
              <a:defRPr sz="1600" b="1">
                <a:solidFill>
                  <a:srgbClr val="04A299"/>
                </a:solidFill>
                <a:latin typeface="+mj-lt"/>
              </a:defRPr>
            </a:lvl2pPr>
            <a:lvl3pPr>
              <a:buFontTx/>
              <a:buNone/>
              <a:defRPr sz="1600" b="1">
                <a:solidFill>
                  <a:srgbClr val="04A299"/>
                </a:solidFill>
                <a:latin typeface="+mj-lt"/>
              </a:defRPr>
            </a:lvl3pPr>
            <a:lvl4pPr>
              <a:buFontTx/>
              <a:buNone/>
              <a:defRPr sz="1600" b="1">
                <a:solidFill>
                  <a:srgbClr val="04A299"/>
                </a:solidFill>
                <a:latin typeface="+mj-lt"/>
              </a:defRPr>
            </a:lvl4pPr>
            <a:lvl5pPr>
              <a:buFontTx/>
              <a:buNone/>
              <a:defRPr sz="1600" b="1">
                <a:solidFill>
                  <a:srgbClr val="04A299"/>
                </a:solidFill>
                <a:latin typeface="+mj-lt"/>
              </a:defRPr>
            </a:lvl5pPr>
          </a:lstStyle>
          <a:p>
            <a:pPr lvl="0"/>
            <a:r>
              <a:rPr lang="en-US"/>
              <a:t>Header</a:t>
            </a:r>
          </a:p>
        </p:txBody>
      </p:sp>
      <p:sp>
        <p:nvSpPr>
          <p:cNvPr id="35" name="Text Placeholder 34">
            <a:extLst>
              <a:ext uri="{FF2B5EF4-FFF2-40B4-BE49-F238E27FC236}">
                <a16:creationId xmlns:a16="http://schemas.microsoft.com/office/drawing/2014/main" id="{653789CD-493A-9447-AF9C-E84DE9E57440}"/>
              </a:ext>
            </a:extLst>
          </p:cNvPr>
          <p:cNvSpPr>
            <a:spLocks noGrp="1"/>
          </p:cNvSpPr>
          <p:nvPr>
            <p:ph type="body" sz="quarter" idx="14" hasCustomPrompt="1"/>
          </p:nvPr>
        </p:nvSpPr>
        <p:spPr>
          <a:xfrm>
            <a:off x="721360" y="4394253"/>
            <a:ext cx="2361332" cy="365846"/>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marL="0" indent="0">
              <a:lnSpc>
                <a:spcPct val="100000"/>
              </a:lnSpc>
              <a:spcBef>
                <a:spcPts val="0"/>
              </a:spcBef>
              <a:buFontTx/>
              <a:buNone/>
              <a:defRPr b="1">
                <a:solidFill>
                  <a:srgbClr val="04A299"/>
                </a:solidFill>
                <a:latin typeface="+mj-lt"/>
              </a:defRPr>
            </a:lvl2pPr>
            <a:lvl3pPr marL="0" indent="0">
              <a:lnSpc>
                <a:spcPct val="100000"/>
              </a:lnSpc>
              <a:spcBef>
                <a:spcPts val="0"/>
              </a:spcBef>
              <a:buFontTx/>
              <a:buNone/>
              <a:defRPr b="1">
                <a:solidFill>
                  <a:srgbClr val="04A299"/>
                </a:solidFill>
                <a:latin typeface="+mj-lt"/>
              </a:defRPr>
            </a:lvl3pPr>
            <a:lvl4pPr marL="0" indent="0">
              <a:lnSpc>
                <a:spcPct val="100000"/>
              </a:lnSpc>
              <a:spcBef>
                <a:spcPts val="0"/>
              </a:spcBef>
              <a:buFontTx/>
              <a:buNone/>
              <a:defRPr b="1">
                <a:solidFill>
                  <a:srgbClr val="04A299"/>
                </a:solidFill>
                <a:latin typeface="+mj-lt"/>
              </a:defRPr>
            </a:lvl4pPr>
            <a:lvl5pPr marL="0" indent="0">
              <a:lnSpc>
                <a:spcPct val="100000"/>
              </a:lnSpc>
              <a:spcBef>
                <a:spcPts val="0"/>
              </a:spcBef>
              <a:buFontTx/>
              <a:buNone/>
              <a:defRPr b="1">
                <a:solidFill>
                  <a:srgbClr val="04A299"/>
                </a:solidFill>
                <a:latin typeface="+mj-lt"/>
              </a:defRPr>
            </a:lvl5pPr>
          </a:lstStyle>
          <a:p>
            <a:pPr lvl="0"/>
            <a:r>
              <a:rPr lang="en-US"/>
              <a:t>Header</a:t>
            </a:r>
          </a:p>
        </p:txBody>
      </p:sp>
      <p:sp>
        <p:nvSpPr>
          <p:cNvPr id="47" name="Text Placeholder 46">
            <a:extLst>
              <a:ext uri="{FF2B5EF4-FFF2-40B4-BE49-F238E27FC236}">
                <a16:creationId xmlns:a16="http://schemas.microsoft.com/office/drawing/2014/main" id="{FECE89A3-01FB-1C47-83B9-EE08A269CDA2}"/>
              </a:ext>
            </a:extLst>
          </p:cNvPr>
          <p:cNvSpPr>
            <a:spLocks noGrp="1"/>
          </p:cNvSpPr>
          <p:nvPr>
            <p:ph type="body" sz="quarter" idx="15" hasCustomPrompt="1"/>
          </p:nvPr>
        </p:nvSpPr>
        <p:spPr>
          <a:xfrm>
            <a:off x="3585953" y="4394253"/>
            <a:ext cx="2396014" cy="365846"/>
          </a:xfrm>
          <a:prstGeom prst="rect">
            <a:avLst/>
          </a:prstGeom>
        </p:spPr>
        <p:txBody>
          <a:bodyPr lIns="0" tIns="0" rIns="0" bIns="0"/>
          <a:lstStyle>
            <a:lvl1pPr marL="0" indent="0">
              <a:lnSpc>
                <a:spcPct val="100000"/>
              </a:lnSpc>
              <a:spcBef>
                <a:spcPts val="0"/>
              </a:spcBef>
              <a:buFontTx/>
              <a:buNone/>
              <a:defRPr sz="1600" b="1">
                <a:solidFill>
                  <a:srgbClr val="16726E"/>
                </a:solidFill>
                <a:latin typeface="+mj-lt"/>
              </a:defRPr>
            </a:lvl1pPr>
            <a:lvl2pPr marL="0" indent="0">
              <a:lnSpc>
                <a:spcPct val="100000"/>
              </a:lnSpc>
              <a:spcBef>
                <a:spcPts val="0"/>
              </a:spcBef>
              <a:buFontTx/>
              <a:buNone/>
              <a:defRPr b="1">
                <a:solidFill>
                  <a:srgbClr val="04A299"/>
                </a:solidFill>
                <a:latin typeface="+mj-lt"/>
              </a:defRPr>
            </a:lvl2pPr>
            <a:lvl3pPr marL="0" indent="0">
              <a:lnSpc>
                <a:spcPct val="100000"/>
              </a:lnSpc>
              <a:spcBef>
                <a:spcPts val="0"/>
              </a:spcBef>
              <a:buFontTx/>
              <a:buNone/>
              <a:defRPr b="1">
                <a:solidFill>
                  <a:srgbClr val="04A299"/>
                </a:solidFill>
                <a:latin typeface="+mj-lt"/>
              </a:defRPr>
            </a:lvl3pPr>
            <a:lvl4pPr marL="0" indent="0">
              <a:lnSpc>
                <a:spcPct val="100000"/>
              </a:lnSpc>
              <a:spcBef>
                <a:spcPts val="0"/>
              </a:spcBef>
              <a:buFontTx/>
              <a:buNone/>
              <a:defRPr b="1">
                <a:solidFill>
                  <a:srgbClr val="04A299"/>
                </a:solidFill>
                <a:latin typeface="+mj-lt"/>
              </a:defRPr>
            </a:lvl4pPr>
            <a:lvl5pPr marL="0" indent="0">
              <a:lnSpc>
                <a:spcPct val="100000"/>
              </a:lnSpc>
              <a:spcBef>
                <a:spcPts val="0"/>
              </a:spcBef>
              <a:buFontTx/>
              <a:buNone/>
              <a:defRPr b="1">
                <a:solidFill>
                  <a:srgbClr val="04A299"/>
                </a:solidFill>
                <a:latin typeface="+mj-lt"/>
              </a:defRPr>
            </a:lvl5pPr>
          </a:lstStyle>
          <a:p>
            <a:pPr lvl="0"/>
            <a:r>
              <a:rPr lang="en-US"/>
              <a:t>Header</a:t>
            </a:r>
          </a:p>
        </p:txBody>
      </p:sp>
      <p:sp>
        <p:nvSpPr>
          <p:cNvPr id="49" name="Text Placeholder 48">
            <a:extLst>
              <a:ext uri="{FF2B5EF4-FFF2-40B4-BE49-F238E27FC236}">
                <a16:creationId xmlns:a16="http://schemas.microsoft.com/office/drawing/2014/main" id="{01B2740D-DC7F-5C46-8390-6E4C2F592266}"/>
              </a:ext>
            </a:extLst>
          </p:cNvPr>
          <p:cNvSpPr>
            <a:spLocks noGrp="1"/>
          </p:cNvSpPr>
          <p:nvPr>
            <p:ph type="body" sz="quarter" idx="16" hasCustomPrompt="1"/>
          </p:nvPr>
        </p:nvSpPr>
        <p:spPr>
          <a:xfrm>
            <a:off x="6419808" y="4394253"/>
            <a:ext cx="2361189" cy="365846"/>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marL="0" indent="0">
              <a:lnSpc>
                <a:spcPct val="100000"/>
              </a:lnSpc>
              <a:spcBef>
                <a:spcPts val="0"/>
              </a:spcBef>
              <a:buFontTx/>
              <a:buNone/>
              <a:defRPr b="1">
                <a:solidFill>
                  <a:srgbClr val="04A299"/>
                </a:solidFill>
                <a:latin typeface="+mj-lt"/>
              </a:defRPr>
            </a:lvl2pPr>
            <a:lvl3pPr marL="0" indent="0">
              <a:lnSpc>
                <a:spcPct val="100000"/>
              </a:lnSpc>
              <a:spcBef>
                <a:spcPts val="0"/>
              </a:spcBef>
              <a:buFontTx/>
              <a:buNone/>
              <a:defRPr b="1">
                <a:solidFill>
                  <a:srgbClr val="04A299"/>
                </a:solidFill>
                <a:latin typeface="+mj-lt"/>
              </a:defRPr>
            </a:lvl3pPr>
            <a:lvl4pPr marL="0" indent="0">
              <a:lnSpc>
                <a:spcPct val="100000"/>
              </a:lnSpc>
              <a:spcBef>
                <a:spcPts val="0"/>
              </a:spcBef>
              <a:buFontTx/>
              <a:buNone/>
              <a:defRPr b="1">
                <a:solidFill>
                  <a:srgbClr val="04A299"/>
                </a:solidFill>
                <a:latin typeface="+mj-lt"/>
              </a:defRPr>
            </a:lvl4pPr>
            <a:lvl5pPr marL="0" indent="0">
              <a:lnSpc>
                <a:spcPct val="100000"/>
              </a:lnSpc>
              <a:spcBef>
                <a:spcPts val="0"/>
              </a:spcBef>
              <a:buFontTx/>
              <a:buNone/>
              <a:defRPr b="1">
                <a:solidFill>
                  <a:srgbClr val="04A299"/>
                </a:solidFill>
                <a:latin typeface="+mj-lt"/>
              </a:defRPr>
            </a:lvl5pPr>
          </a:lstStyle>
          <a:p>
            <a:pPr lvl="0"/>
            <a:r>
              <a:rPr lang="en-US"/>
              <a:t>Header</a:t>
            </a:r>
          </a:p>
        </p:txBody>
      </p:sp>
      <p:sp>
        <p:nvSpPr>
          <p:cNvPr id="51" name="Text Placeholder 50">
            <a:extLst>
              <a:ext uri="{FF2B5EF4-FFF2-40B4-BE49-F238E27FC236}">
                <a16:creationId xmlns:a16="http://schemas.microsoft.com/office/drawing/2014/main" id="{DDB622EE-B538-5246-A770-E2E8E38EF437}"/>
              </a:ext>
            </a:extLst>
          </p:cNvPr>
          <p:cNvSpPr>
            <a:spLocks noGrp="1"/>
          </p:cNvSpPr>
          <p:nvPr>
            <p:ph type="body" sz="quarter" idx="17" hasCustomPrompt="1"/>
          </p:nvPr>
        </p:nvSpPr>
        <p:spPr>
          <a:xfrm>
            <a:off x="9159249" y="4394253"/>
            <a:ext cx="2368049" cy="365846"/>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marL="0" indent="0">
              <a:lnSpc>
                <a:spcPct val="100000"/>
              </a:lnSpc>
              <a:spcBef>
                <a:spcPts val="0"/>
              </a:spcBef>
              <a:buFontTx/>
              <a:buNone/>
              <a:defRPr b="1">
                <a:solidFill>
                  <a:srgbClr val="04A299"/>
                </a:solidFill>
                <a:latin typeface="+mj-lt"/>
              </a:defRPr>
            </a:lvl2pPr>
            <a:lvl3pPr marL="0" indent="0">
              <a:lnSpc>
                <a:spcPct val="100000"/>
              </a:lnSpc>
              <a:spcBef>
                <a:spcPts val="0"/>
              </a:spcBef>
              <a:buFontTx/>
              <a:buNone/>
              <a:defRPr b="1">
                <a:solidFill>
                  <a:srgbClr val="04A299"/>
                </a:solidFill>
                <a:latin typeface="+mj-lt"/>
              </a:defRPr>
            </a:lvl3pPr>
            <a:lvl4pPr marL="0" indent="0">
              <a:lnSpc>
                <a:spcPct val="100000"/>
              </a:lnSpc>
              <a:spcBef>
                <a:spcPts val="0"/>
              </a:spcBef>
              <a:buFontTx/>
              <a:buNone/>
              <a:defRPr b="1">
                <a:solidFill>
                  <a:srgbClr val="04A299"/>
                </a:solidFill>
                <a:latin typeface="+mj-lt"/>
              </a:defRPr>
            </a:lvl4pPr>
            <a:lvl5pPr marL="0" indent="0">
              <a:lnSpc>
                <a:spcPct val="100000"/>
              </a:lnSpc>
              <a:spcBef>
                <a:spcPts val="0"/>
              </a:spcBef>
              <a:buFontTx/>
              <a:buNone/>
              <a:defRPr b="1">
                <a:solidFill>
                  <a:srgbClr val="04A299"/>
                </a:solidFill>
                <a:latin typeface="+mj-lt"/>
              </a:defRPr>
            </a:lvl5pPr>
          </a:lstStyle>
          <a:p>
            <a:pPr lvl="0"/>
            <a:r>
              <a:rPr lang="en-US"/>
              <a:t>Header</a:t>
            </a:r>
          </a:p>
        </p:txBody>
      </p:sp>
      <p:sp>
        <p:nvSpPr>
          <p:cNvPr id="53" name="Text Placeholder 52">
            <a:extLst>
              <a:ext uri="{FF2B5EF4-FFF2-40B4-BE49-F238E27FC236}">
                <a16:creationId xmlns:a16="http://schemas.microsoft.com/office/drawing/2014/main" id="{670DCF57-A2E2-A243-8F78-8608AC8EE914}"/>
              </a:ext>
            </a:extLst>
          </p:cNvPr>
          <p:cNvSpPr>
            <a:spLocks noGrp="1"/>
          </p:cNvSpPr>
          <p:nvPr>
            <p:ph type="body" sz="quarter" idx="18" hasCustomPrompt="1"/>
          </p:nvPr>
        </p:nvSpPr>
        <p:spPr>
          <a:xfrm>
            <a:off x="721360" y="2883525"/>
            <a:ext cx="2361331" cy="1315031"/>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55" name="Text Placeholder 54">
            <a:extLst>
              <a:ext uri="{FF2B5EF4-FFF2-40B4-BE49-F238E27FC236}">
                <a16:creationId xmlns:a16="http://schemas.microsoft.com/office/drawing/2014/main" id="{EFF7F820-25AC-184F-A103-92608BCD87BD}"/>
              </a:ext>
            </a:extLst>
          </p:cNvPr>
          <p:cNvSpPr>
            <a:spLocks noGrp="1"/>
          </p:cNvSpPr>
          <p:nvPr>
            <p:ph type="body" sz="quarter" idx="19" hasCustomPrompt="1"/>
          </p:nvPr>
        </p:nvSpPr>
        <p:spPr>
          <a:xfrm>
            <a:off x="3585953" y="2884105"/>
            <a:ext cx="2396014" cy="1325563"/>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57" name="Text Placeholder 56">
            <a:extLst>
              <a:ext uri="{FF2B5EF4-FFF2-40B4-BE49-F238E27FC236}">
                <a16:creationId xmlns:a16="http://schemas.microsoft.com/office/drawing/2014/main" id="{F50D67A9-D5A6-524E-ACEF-301879663D67}"/>
              </a:ext>
            </a:extLst>
          </p:cNvPr>
          <p:cNvSpPr>
            <a:spLocks noGrp="1"/>
          </p:cNvSpPr>
          <p:nvPr>
            <p:ph type="body" sz="quarter" idx="20" hasCustomPrompt="1"/>
          </p:nvPr>
        </p:nvSpPr>
        <p:spPr>
          <a:xfrm>
            <a:off x="6419953" y="2883525"/>
            <a:ext cx="2356987" cy="1315031"/>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59" name="Text Placeholder 58">
            <a:extLst>
              <a:ext uri="{FF2B5EF4-FFF2-40B4-BE49-F238E27FC236}">
                <a16:creationId xmlns:a16="http://schemas.microsoft.com/office/drawing/2014/main" id="{55C5D0E5-41C9-E44B-9F88-060FF185A78B}"/>
              </a:ext>
            </a:extLst>
          </p:cNvPr>
          <p:cNvSpPr>
            <a:spLocks noGrp="1"/>
          </p:cNvSpPr>
          <p:nvPr>
            <p:ph type="body" sz="quarter" idx="21" hasCustomPrompt="1"/>
          </p:nvPr>
        </p:nvSpPr>
        <p:spPr>
          <a:xfrm>
            <a:off x="9159249" y="2882447"/>
            <a:ext cx="2356987" cy="1295471"/>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61" name="Text Placeholder 60">
            <a:extLst>
              <a:ext uri="{FF2B5EF4-FFF2-40B4-BE49-F238E27FC236}">
                <a16:creationId xmlns:a16="http://schemas.microsoft.com/office/drawing/2014/main" id="{0CB7CC81-5E36-3847-A628-A1046C8A11C4}"/>
              </a:ext>
            </a:extLst>
          </p:cNvPr>
          <p:cNvSpPr>
            <a:spLocks noGrp="1"/>
          </p:cNvSpPr>
          <p:nvPr>
            <p:ph type="body" sz="quarter" idx="22" hasCustomPrompt="1"/>
          </p:nvPr>
        </p:nvSpPr>
        <p:spPr>
          <a:xfrm>
            <a:off x="721360" y="4832978"/>
            <a:ext cx="2361189" cy="1423987"/>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63" name="Text Placeholder 62">
            <a:extLst>
              <a:ext uri="{FF2B5EF4-FFF2-40B4-BE49-F238E27FC236}">
                <a16:creationId xmlns:a16="http://schemas.microsoft.com/office/drawing/2014/main" id="{5CC3F345-C467-B74C-948D-A29899636C3A}"/>
              </a:ext>
            </a:extLst>
          </p:cNvPr>
          <p:cNvSpPr>
            <a:spLocks noGrp="1"/>
          </p:cNvSpPr>
          <p:nvPr>
            <p:ph type="body" sz="quarter" idx="23" hasCustomPrompt="1"/>
          </p:nvPr>
        </p:nvSpPr>
        <p:spPr>
          <a:xfrm>
            <a:off x="3585952" y="4833986"/>
            <a:ext cx="2396013" cy="1443618"/>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65" name="Text Placeholder 64">
            <a:extLst>
              <a:ext uri="{FF2B5EF4-FFF2-40B4-BE49-F238E27FC236}">
                <a16:creationId xmlns:a16="http://schemas.microsoft.com/office/drawing/2014/main" id="{C3616DC8-E336-2045-8593-96CA2D8E5FE1}"/>
              </a:ext>
            </a:extLst>
          </p:cNvPr>
          <p:cNvSpPr>
            <a:spLocks noGrp="1"/>
          </p:cNvSpPr>
          <p:nvPr>
            <p:ph type="body" sz="quarter" idx="24" hasCustomPrompt="1"/>
          </p:nvPr>
        </p:nvSpPr>
        <p:spPr>
          <a:xfrm>
            <a:off x="6419953" y="4832979"/>
            <a:ext cx="2361189" cy="1423987"/>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67" name="Text Placeholder 66">
            <a:extLst>
              <a:ext uri="{FF2B5EF4-FFF2-40B4-BE49-F238E27FC236}">
                <a16:creationId xmlns:a16="http://schemas.microsoft.com/office/drawing/2014/main" id="{ECB66314-286F-0C40-89CD-F58F33DA604E}"/>
              </a:ext>
            </a:extLst>
          </p:cNvPr>
          <p:cNvSpPr>
            <a:spLocks noGrp="1"/>
          </p:cNvSpPr>
          <p:nvPr>
            <p:ph type="body" sz="quarter" idx="25" hasCustomPrompt="1"/>
          </p:nvPr>
        </p:nvSpPr>
        <p:spPr>
          <a:xfrm>
            <a:off x="9159249" y="4832979"/>
            <a:ext cx="2368049" cy="1444625"/>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50" name="Slide Number Placeholder 12">
            <a:extLst>
              <a:ext uri="{FF2B5EF4-FFF2-40B4-BE49-F238E27FC236}">
                <a16:creationId xmlns:a16="http://schemas.microsoft.com/office/drawing/2014/main" id="{5456C155-F546-E142-A7BF-D3948EB390B2}"/>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52" name="Straight Connector 51">
            <a:extLst>
              <a:ext uri="{FF2B5EF4-FFF2-40B4-BE49-F238E27FC236}">
                <a16:creationId xmlns:a16="http://schemas.microsoft.com/office/drawing/2014/main" id="{1745672D-362E-DF44-A5DE-ECE039F8AF57}"/>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3" name="Picture 2" descr="Blue text on a white background&#10;&#10;Description automatically generated">
            <a:extLst>
              <a:ext uri="{FF2B5EF4-FFF2-40B4-BE49-F238E27FC236}">
                <a16:creationId xmlns:a16="http://schemas.microsoft.com/office/drawing/2014/main" id="{ECD6F47C-4C78-1FF2-E72A-963334EB068B}"/>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916437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1">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5BA0E2-963C-6145-AC50-6BCCC1FD980D}"/>
              </a:ext>
            </a:extLst>
          </p:cNvPr>
          <p:cNvSpPr>
            <a:spLocks noGrp="1"/>
          </p:cNvSpPr>
          <p:nvPr>
            <p:ph type="subTitle" idx="1" hasCustomPrompt="1"/>
          </p:nvPr>
        </p:nvSpPr>
        <p:spPr>
          <a:xfrm>
            <a:off x="920616" y="3429000"/>
            <a:ext cx="5599250" cy="1535112"/>
          </a:xfrm>
          <a:prstGeom prst="rect">
            <a:avLst/>
          </a:prstGeom>
        </p:spPr>
        <p:txBody>
          <a:bodyPr lIns="0" tIns="0" rIns="0" bIns="0"/>
          <a:lstStyle>
            <a:lvl1pPr marL="0" indent="0" algn="l">
              <a:spcBef>
                <a:spcPts val="0"/>
              </a:spcBef>
              <a:buNone/>
              <a:defRPr sz="2800" b="1">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6" name="Text Placeholder 5">
            <a:extLst>
              <a:ext uri="{FF2B5EF4-FFF2-40B4-BE49-F238E27FC236}">
                <a16:creationId xmlns:a16="http://schemas.microsoft.com/office/drawing/2014/main" id="{BF679FD0-7191-D847-95FD-3AE361498DCE}"/>
              </a:ext>
            </a:extLst>
          </p:cNvPr>
          <p:cNvSpPr>
            <a:spLocks noGrp="1"/>
          </p:cNvSpPr>
          <p:nvPr>
            <p:ph type="body" sz="quarter" idx="10" hasCustomPrompt="1"/>
          </p:nvPr>
        </p:nvSpPr>
        <p:spPr>
          <a:xfrm>
            <a:off x="920754" y="1795463"/>
            <a:ext cx="5599112" cy="1535112"/>
          </a:xfrm>
          <a:prstGeom prst="rect">
            <a:avLst/>
          </a:prstGeom>
        </p:spPr>
        <p:txBody>
          <a:bodyPr lIns="0" tIns="0" rIns="0" bIns="0"/>
          <a:lstStyle>
            <a:lvl1pPr marL="0" indent="0">
              <a:lnSpc>
                <a:spcPct val="80000"/>
              </a:lnSpc>
              <a:spcBef>
                <a:spcPts val="0"/>
              </a:spcBef>
              <a:buFontTx/>
              <a:buNone/>
              <a:defRPr sz="5400" b="1" i="0">
                <a:solidFill>
                  <a:srgbClr val="005492"/>
                </a:solidFill>
                <a:latin typeface="Source Serif Pro" panose="02040603050405020204" pitchFamily="18" charset="0"/>
                <a:ea typeface="Source Serif Pro" panose="02040603050405020204" pitchFamily="18" charset="0"/>
              </a:defRPr>
            </a:lvl1pPr>
            <a:lvl2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2pPr>
            <a:lvl3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3pPr>
            <a:lvl4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4pPr>
            <a:lvl5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5pPr>
          </a:lstStyle>
          <a:p>
            <a:pPr lvl="0"/>
            <a:r>
              <a:rPr lang="en-US"/>
              <a:t>Main Title</a:t>
            </a:r>
          </a:p>
        </p:txBody>
      </p:sp>
      <p:sp>
        <p:nvSpPr>
          <p:cNvPr id="9" name="Text Placeholder 8">
            <a:extLst>
              <a:ext uri="{FF2B5EF4-FFF2-40B4-BE49-F238E27FC236}">
                <a16:creationId xmlns:a16="http://schemas.microsoft.com/office/drawing/2014/main" id="{2F238310-1C56-A142-8F1F-00F43C4B8264}"/>
              </a:ext>
            </a:extLst>
          </p:cNvPr>
          <p:cNvSpPr>
            <a:spLocks noGrp="1"/>
          </p:cNvSpPr>
          <p:nvPr>
            <p:ph type="body" sz="quarter" idx="11" hasCustomPrompt="1"/>
          </p:nvPr>
        </p:nvSpPr>
        <p:spPr>
          <a:xfrm>
            <a:off x="920754" y="5127619"/>
            <a:ext cx="5463476" cy="347663"/>
          </a:xfrm>
          <a:prstGeom prst="rect">
            <a:avLst/>
          </a:prstGeom>
        </p:spPr>
        <p:txBody>
          <a:bodyPr lIns="0" tIns="0" rIns="0" bIns="0"/>
          <a:lstStyle>
            <a:lvl1pPr marL="0" indent="0">
              <a:spcBef>
                <a:spcPts val="0"/>
              </a:spcBef>
              <a:buFontTx/>
              <a:buNone/>
              <a:defRPr sz="1600" b="1">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PRESENTER</a:t>
            </a:r>
          </a:p>
        </p:txBody>
      </p:sp>
      <p:sp>
        <p:nvSpPr>
          <p:cNvPr id="19" name="Text Placeholder 8">
            <a:extLst>
              <a:ext uri="{FF2B5EF4-FFF2-40B4-BE49-F238E27FC236}">
                <a16:creationId xmlns:a16="http://schemas.microsoft.com/office/drawing/2014/main" id="{907EF46F-9926-A142-BB8B-0194F137A63D}"/>
              </a:ext>
            </a:extLst>
          </p:cNvPr>
          <p:cNvSpPr>
            <a:spLocks noGrp="1"/>
          </p:cNvSpPr>
          <p:nvPr>
            <p:ph type="body" sz="quarter" idx="12" hasCustomPrompt="1"/>
          </p:nvPr>
        </p:nvSpPr>
        <p:spPr>
          <a:xfrm>
            <a:off x="920754" y="5596858"/>
            <a:ext cx="4412473" cy="347663"/>
          </a:xfrm>
          <a:prstGeom prst="rect">
            <a:avLst/>
          </a:prstGeom>
        </p:spPr>
        <p:txBody>
          <a:bodyPr lIns="0" tIns="0" rIns="0" bIns="0"/>
          <a:lstStyle>
            <a:lvl1pPr marL="0" indent="0">
              <a:lnSpc>
                <a:spcPct val="95000"/>
              </a:lnSpc>
              <a:spcBef>
                <a:spcPts val="0"/>
              </a:spcBef>
              <a:buFontTx/>
              <a:buNone/>
              <a:defRPr sz="1600" b="0" i="1">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Title</a:t>
            </a:r>
          </a:p>
        </p:txBody>
      </p:sp>
      <p:sp>
        <p:nvSpPr>
          <p:cNvPr id="20" name="Text Placeholder 8">
            <a:extLst>
              <a:ext uri="{FF2B5EF4-FFF2-40B4-BE49-F238E27FC236}">
                <a16:creationId xmlns:a16="http://schemas.microsoft.com/office/drawing/2014/main" id="{600A883F-7D95-6F4F-9251-68B11E09338D}"/>
              </a:ext>
            </a:extLst>
          </p:cNvPr>
          <p:cNvSpPr>
            <a:spLocks noGrp="1"/>
          </p:cNvSpPr>
          <p:nvPr>
            <p:ph type="body" sz="quarter" idx="13" hasCustomPrompt="1"/>
          </p:nvPr>
        </p:nvSpPr>
        <p:spPr>
          <a:xfrm>
            <a:off x="920754" y="6124286"/>
            <a:ext cx="4412479" cy="347663"/>
          </a:xfrm>
          <a:prstGeom prst="rect">
            <a:avLst/>
          </a:prstGeom>
        </p:spPr>
        <p:txBody>
          <a:bodyPr lIns="0" tIns="0" rIns="0" bIns="0"/>
          <a:lstStyle>
            <a:lvl1pPr marL="0" indent="0">
              <a:spcBef>
                <a:spcPts val="0"/>
              </a:spcBef>
              <a:buFontTx/>
              <a:buNone/>
              <a:defRPr sz="1600" b="0">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Date</a:t>
            </a:r>
          </a:p>
        </p:txBody>
      </p:sp>
      <p:pic>
        <p:nvPicPr>
          <p:cNvPr id="2" name="Picture 1" descr="Blue text on a white background&#10;&#10;Description automatically generated">
            <a:extLst>
              <a:ext uri="{FF2B5EF4-FFF2-40B4-BE49-F238E27FC236}">
                <a16:creationId xmlns:a16="http://schemas.microsoft.com/office/drawing/2014/main" id="{05E1A8DF-B010-265E-5BCA-2D9436E2CA6D}"/>
              </a:ext>
            </a:extLst>
          </p:cNvPr>
          <p:cNvPicPr>
            <a:picLocks noChangeAspect="1"/>
          </p:cNvPicPr>
          <p:nvPr userDrawn="1"/>
        </p:nvPicPr>
        <p:blipFill>
          <a:blip r:embed="rId2"/>
          <a:stretch>
            <a:fillRect/>
          </a:stretch>
        </p:blipFill>
        <p:spPr>
          <a:xfrm>
            <a:off x="450183" y="321154"/>
            <a:ext cx="2663954" cy="511820"/>
          </a:xfrm>
          <a:prstGeom prst="rect">
            <a:avLst/>
          </a:prstGeom>
        </p:spPr>
      </p:pic>
      <p:pic>
        <p:nvPicPr>
          <p:cNvPr id="8" name="Picture 7">
            <a:extLst>
              <a:ext uri="{FF2B5EF4-FFF2-40B4-BE49-F238E27FC236}">
                <a16:creationId xmlns:a16="http://schemas.microsoft.com/office/drawing/2014/main" id="{77E2F705-67AA-67E0-B0C4-9C40A76D228C}"/>
              </a:ext>
            </a:extLst>
          </p:cNvPr>
          <p:cNvPicPr>
            <a:picLocks noChangeAspect="1"/>
          </p:cNvPicPr>
          <p:nvPr userDrawn="1"/>
        </p:nvPicPr>
        <p:blipFill rotWithShape="1">
          <a:blip r:embed="rId3"/>
          <a:srcRect l="15861" t="10738" r="8807" b="-23689"/>
          <a:stretch/>
        </p:blipFill>
        <p:spPr>
          <a:xfrm>
            <a:off x="6096000" y="1094510"/>
            <a:ext cx="7447973" cy="7452348"/>
          </a:xfrm>
          <a:prstGeom prst="ellipse">
            <a:avLst/>
          </a:prstGeom>
        </p:spPr>
      </p:pic>
    </p:spTree>
    <p:extLst>
      <p:ext uri="{BB962C8B-B14F-4D97-AF65-F5344CB8AC3E}">
        <p14:creationId xmlns:p14="http://schemas.microsoft.com/office/powerpoint/2010/main" val="4279176934"/>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oject pla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ACE85-83CD-C346-8FC0-C5124495F731}"/>
              </a:ext>
            </a:extLst>
          </p:cNvPr>
          <p:cNvSpPr>
            <a:spLocks noGrp="1"/>
          </p:cNvSpPr>
          <p:nvPr>
            <p:ph type="title" hasCustomPrompt="1"/>
          </p:nvPr>
        </p:nvSpPr>
        <p:spPr>
          <a:xfrm>
            <a:off x="721360" y="219247"/>
            <a:ext cx="10355611" cy="918673"/>
          </a:xfrm>
          <a:prstGeom prst="rect">
            <a:avLst/>
          </a:prstGeom>
        </p:spPr>
        <p:txBody>
          <a:bodyPr lIns="0" tIns="0" rIns="0" bIns="0" anchor="ctr" anchorCtr="0"/>
          <a:lstStyle>
            <a:lvl1pPr algn="l">
              <a:defRPr sz="3600" b="1" i="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stStyle>
          <a:p>
            <a:r>
              <a:rPr lang="en-US"/>
              <a:t>Header</a:t>
            </a:r>
          </a:p>
        </p:txBody>
      </p:sp>
      <p:sp>
        <p:nvSpPr>
          <p:cNvPr id="9" name="Slide Number Placeholder 12">
            <a:extLst>
              <a:ext uri="{FF2B5EF4-FFF2-40B4-BE49-F238E27FC236}">
                <a16:creationId xmlns:a16="http://schemas.microsoft.com/office/drawing/2014/main" id="{EF348C48-42BC-8541-9D9C-BDB9FEA29E33}"/>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id="{38AAF5FD-A83F-0647-98E7-5C5967A826E0}"/>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862A46B2-2869-6946-8174-07BF49D7F92B}"/>
              </a:ext>
            </a:extLst>
          </p:cNvPr>
          <p:cNvSpPr>
            <a:spLocks noGrp="1"/>
          </p:cNvSpPr>
          <p:nvPr>
            <p:ph type="body" sz="quarter" idx="10"/>
          </p:nvPr>
        </p:nvSpPr>
        <p:spPr>
          <a:xfrm>
            <a:off x="721360" y="1595120"/>
            <a:ext cx="10355611" cy="4632643"/>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400"/>
            </a:lvl1pPr>
            <a:lvl2pPr marL="320040" indent="-228600" defTabSz="457200">
              <a:lnSpc>
                <a:spcPct val="100000"/>
              </a:lnSpc>
              <a:spcBef>
                <a:spcPts val="0"/>
              </a:spcBef>
              <a:spcAft>
                <a:spcPts val="0"/>
              </a:spcAft>
              <a:tabLst>
                <a:tab pos="457200" algn="l"/>
              </a:tabLst>
              <a:defRPr sz="1400"/>
            </a:lvl2pPr>
            <a:lvl3pPr marL="502920" indent="-228600" defTabSz="457200">
              <a:lnSpc>
                <a:spcPct val="100000"/>
              </a:lnSpc>
              <a:spcBef>
                <a:spcPts val="0"/>
              </a:spcBef>
              <a:spcAft>
                <a:spcPts val="0"/>
              </a:spcAft>
              <a:tabLst>
                <a:tab pos="457200" algn="l"/>
              </a:tabLst>
              <a:defRPr sz="1400"/>
            </a:lvl3pPr>
            <a:lvl4pPr marL="731520" indent="-228600" defTabSz="457200">
              <a:lnSpc>
                <a:spcPct val="100000"/>
              </a:lnSpc>
              <a:spcBef>
                <a:spcPts val="0"/>
              </a:spcBef>
              <a:spcAft>
                <a:spcPts val="0"/>
              </a:spcAft>
              <a:tabLst>
                <a:tab pos="457200" algn="l"/>
              </a:tabLst>
              <a:defRPr sz="1400"/>
            </a:lvl4pPr>
            <a:lvl5pPr marL="914400" indent="-182880" defTabSz="457200">
              <a:defRPr sz="1200"/>
            </a:lvl5pPr>
            <a:lvl6pPr marL="2286000" indent="0">
              <a:buNone/>
              <a:defRPr/>
            </a:lvl6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5" name="Picture 4" descr="Blue text on a white background&#10;&#10;Description automatically generated">
            <a:extLst>
              <a:ext uri="{FF2B5EF4-FFF2-40B4-BE49-F238E27FC236}">
                <a16:creationId xmlns:a16="http://schemas.microsoft.com/office/drawing/2014/main" id="{107DFEBD-B48A-5ED1-F1AB-499F8D50BE2A}"/>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8692217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12">
            <a:extLst>
              <a:ext uri="{FF2B5EF4-FFF2-40B4-BE49-F238E27FC236}">
                <a16:creationId xmlns:a16="http://schemas.microsoft.com/office/drawing/2014/main" id="{A3FA52DC-873F-6847-9AA7-B418F4F990BE}"/>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25DF5D68-B196-D243-9D31-99A206350DC8}"/>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2" name="Picture 1" descr="Blue text on a white background&#10;&#10;Description automatically generated">
            <a:extLst>
              <a:ext uri="{FF2B5EF4-FFF2-40B4-BE49-F238E27FC236}">
                <a16:creationId xmlns:a16="http://schemas.microsoft.com/office/drawing/2014/main" id="{CF738702-7AD4-A1BB-980D-CCAD65D4AB5B}"/>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1549329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oject Plan 2 Months">
    <p:spTree>
      <p:nvGrpSpPr>
        <p:cNvPr id="1" name=""/>
        <p:cNvGrpSpPr/>
        <p:nvPr/>
      </p:nvGrpSpPr>
      <p:grpSpPr>
        <a:xfrm>
          <a:off x="0" y="0"/>
          <a:ext cx="0" cy="0"/>
          <a:chOff x="0" y="0"/>
          <a:chExt cx="0" cy="0"/>
        </a:xfrm>
      </p:grpSpPr>
      <p:sp>
        <p:nvSpPr>
          <p:cNvPr id="3" name="Title 8">
            <a:extLst>
              <a:ext uri="{FF2B5EF4-FFF2-40B4-BE49-F238E27FC236}">
                <a16:creationId xmlns:a16="http://schemas.microsoft.com/office/drawing/2014/main" id="{061BD773-1C63-EB4D-9BC8-8A841228C174}"/>
              </a:ext>
            </a:extLst>
          </p:cNvPr>
          <p:cNvSpPr>
            <a:spLocks noGrp="1"/>
          </p:cNvSpPr>
          <p:nvPr>
            <p:ph type="title" hasCustomPrompt="1"/>
          </p:nvPr>
        </p:nvSpPr>
        <p:spPr>
          <a:xfrm>
            <a:off x="429490" y="345418"/>
            <a:ext cx="11356109" cy="542590"/>
          </a:xfrm>
          <a:prstGeom prst="rect">
            <a:avLst/>
          </a:prstGeom>
        </p:spPr>
        <p:txBody>
          <a:bodyPr lIns="0" tIns="0" rIns="0" bIns="0"/>
          <a:lstStyle>
            <a:lvl1pPr>
              <a:defRPr sz="2400" b="1" i="0">
                <a:latin typeface="Arial" panose="020B0604020202020204" pitchFamily="34" charset="0"/>
                <a:cs typeface="Arial" panose="020B0604020202020204" pitchFamily="34" charset="0"/>
              </a:defRPr>
            </a:lvl1pPr>
          </a:lstStyle>
          <a:p>
            <a:r>
              <a:rPr lang="en-US" b="0">
                <a:latin typeface="Arial" panose="020B0604020202020204" pitchFamily="34" charset="0"/>
              </a:rPr>
              <a:t>2 Month 2021 Project Plan</a:t>
            </a:r>
          </a:p>
        </p:txBody>
      </p:sp>
      <p:graphicFrame>
        <p:nvGraphicFramePr>
          <p:cNvPr id="4" name="Table 10">
            <a:extLst>
              <a:ext uri="{FF2B5EF4-FFF2-40B4-BE49-F238E27FC236}">
                <a16:creationId xmlns:a16="http://schemas.microsoft.com/office/drawing/2014/main" id="{FAF9C8D2-AFFC-7947-AC08-57C64A564218}"/>
              </a:ext>
            </a:extLst>
          </p:cNvPr>
          <p:cNvGraphicFramePr>
            <a:graphicFrameLocks noGrp="1"/>
          </p:cNvGraphicFramePr>
          <p:nvPr userDrawn="1">
            <p:extLst>
              <p:ext uri="{D42A27DB-BD31-4B8C-83A1-F6EECF244321}">
                <p14:modId xmlns:p14="http://schemas.microsoft.com/office/powerpoint/2010/main" val="2841681425"/>
              </p:ext>
            </p:extLst>
          </p:nvPr>
        </p:nvGraphicFramePr>
        <p:xfrm>
          <a:off x="429491" y="1080340"/>
          <a:ext cx="11356110" cy="4267514"/>
        </p:xfrm>
        <a:graphic>
          <a:graphicData uri="http://schemas.openxmlformats.org/drawingml/2006/table">
            <a:tbl>
              <a:tblPr firstRow="1" bandRow="1">
                <a:tableStyleId>{073A0DAA-6AF3-43AB-8588-CEC1D06C72B9}</a:tableStyleId>
              </a:tblPr>
              <a:tblGrid>
                <a:gridCol w="1040938">
                  <a:extLst>
                    <a:ext uri="{9D8B030D-6E8A-4147-A177-3AD203B41FA5}">
                      <a16:colId xmlns:a16="http://schemas.microsoft.com/office/drawing/2014/main" val="3435844346"/>
                    </a:ext>
                  </a:extLst>
                </a:gridCol>
                <a:gridCol w="1038629">
                  <a:extLst>
                    <a:ext uri="{9D8B030D-6E8A-4147-A177-3AD203B41FA5}">
                      <a16:colId xmlns:a16="http://schemas.microsoft.com/office/drawing/2014/main" val="1639597118"/>
                    </a:ext>
                  </a:extLst>
                </a:gridCol>
                <a:gridCol w="1038629">
                  <a:extLst>
                    <a:ext uri="{9D8B030D-6E8A-4147-A177-3AD203B41FA5}">
                      <a16:colId xmlns:a16="http://schemas.microsoft.com/office/drawing/2014/main" val="525754032"/>
                    </a:ext>
                  </a:extLst>
                </a:gridCol>
                <a:gridCol w="1038629">
                  <a:extLst>
                    <a:ext uri="{9D8B030D-6E8A-4147-A177-3AD203B41FA5}">
                      <a16:colId xmlns:a16="http://schemas.microsoft.com/office/drawing/2014/main" val="3132086791"/>
                    </a:ext>
                  </a:extLst>
                </a:gridCol>
                <a:gridCol w="1703648">
                  <a:extLst>
                    <a:ext uri="{9D8B030D-6E8A-4147-A177-3AD203B41FA5}">
                      <a16:colId xmlns:a16="http://schemas.microsoft.com/office/drawing/2014/main" val="2964950139"/>
                    </a:ext>
                  </a:extLst>
                </a:gridCol>
                <a:gridCol w="1731818">
                  <a:extLst>
                    <a:ext uri="{9D8B030D-6E8A-4147-A177-3AD203B41FA5}">
                      <a16:colId xmlns:a16="http://schemas.microsoft.com/office/drawing/2014/main" val="1908423612"/>
                    </a:ext>
                  </a:extLst>
                </a:gridCol>
                <a:gridCol w="1482436">
                  <a:extLst>
                    <a:ext uri="{9D8B030D-6E8A-4147-A177-3AD203B41FA5}">
                      <a16:colId xmlns:a16="http://schemas.microsoft.com/office/drawing/2014/main" val="3368195123"/>
                    </a:ext>
                  </a:extLst>
                </a:gridCol>
                <a:gridCol w="1177637">
                  <a:extLst>
                    <a:ext uri="{9D8B030D-6E8A-4147-A177-3AD203B41FA5}">
                      <a16:colId xmlns:a16="http://schemas.microsoft.com/office/drawing/2014/main" val="661972226"/>
                    </a:ext>
                  </a:extLst>
                </a:gridCol>
                <a:gridCol w="1103746">
                  <a:extLst>
                    <a:ext uri="{9D8B030D-6E8A-4147-A177-3AD203B41FA5}">
                      <a16:colId xmlns:a16="http://schemas.microsoft.com/office/drawing/2014/main" val="497956197"/>
                    </a:ext>
                  </a:extLst>
                </a:gridCol>
              </a:tblGrid>
              <a:tr h="404579">
                <a:tc gridSpan="5">
                  <a:txBody>
                    <a:bodyPr/>
                    <a:lstStyle/>
                    <a:p>
                      <a:pPr algn="ctr"/>
                      <a:r>
                        <a:rPr lang="en-US" sz="1200" b="1" spc="300">
                          <a:solidFill>
                            <a:schemeClr val="bg1"/>
                          </a:solidFill>
                          <a:latin typeface="+mn-lt"/>
                        </a:rPr>
                        <a:t>JANUARY</a:t>
                      </a:r>
                    </a:p>
                  </a:txBody>
                  <a:tcPr anchor="ctr">
                    <a:lnB w="6350" cap="flat" cmpd="sng" algn="ctr">
                      <a:solidFill>
                        <a:schemeClr val="tx1">
                          <a:lumMod val="25000"/>
                          <a:lumOff val="75000"/>
                        </a:schemeClr>
                      </a:solidFill>
                      <a:prstDash val="solid"/>
                      <a:round/>
                      <a:headEnd type="none" w="med" len="med"/>
                      <a:tailEnd type="none" w="med" len="med"/>
                    </a:lnB>
                    <a:solidFill>
                      <a:schemeClr val="accent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300">
                          <a:solidFill>
                            <a:schemeClr val="bg1"/>
                          </a:solidFill>
                          <a:latin typeface="+mn-lt"/>
                        </a:rPr>
                        <a:t>FEBRUARY</a:t>
                      </a:r>
                    </a:p>
                  </a:txBody>
                  <a:tcPr anchor="ctr">
                    <a:lnB w="6350" cap="flat" cmpd="sng" algn="ctr">
                      <a:solidFill>
                        <a:schemeClr val="tx1">
                          <a:lumMod val="25000"/>
                          <a:lumOff val="75000"/>
                        </a:schemeClr>
                      </a:solidFill>
                      <a:prstDash val="solid"/>
                      <a:round/>
                      <a:headEnd type="none" w="med" len="med"/>
                      <a:tailEnd type="none" w="med" len="med"/>
                    </a:lnB>
                    <a:solidFill>
                      <a:schemeClr val="accent3"/>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04464501"/>
                  </a:ext>
                </a:extLst>
              </a:tr>
              <a:tr h="299870">
                <a:tc>
                  <a:txBody>
                    <a:bodyPr/>
                    <a:lstStyle/>
                    <a:p>
                      <a:pPr algn="ctr"/>
                      <a:endParaRPr lang="en-US" sz="1200" b="0">
                        <a:solidFill>
                          <a:schemeClr val="bg1"/>
                        </a:solidFill>
                      </a:endParaRP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algn="ctr"/>
                      <a:r>
                        <a:rPr lang="en-US" sz="1200" b="1">
                          <a:solidFill>
                            <a:srgbClr val="04A299"/>
                          </a:solidFill>
                        </a:rPr>
                        <a:t>Week 1</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2</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3</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4</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algn="ctr"/>
                      <a:r>
                        <a:rPr lang="en-US" sz="1200" b="1">
                          <a:solidFill>
                            <a:srgbClr val="04A299"/>
                          </a:solidFill>
                        </a:rPr>
                        <a:t>Week 1</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2</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3</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4</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extLst>
                  <a:ext uri="{0D108BD9-81ED-4DB2-BD59-A6C34878D82A}">
                    <a16:rowId xmlns:a16="http://schemas.microsoft.com/office/drawing/2014/main" val="468655932"/>
                  </a:ext>
                </a:extLst>
              </a:tr>
              <a:tr h="6794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a:ea typeface="+mn-ea"/>
                          <a:cs typeface="+mn-cs"/>
                        </a:rPr>
                        <a:t>Text</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1">
                        <a:solidFill>
                          <a:srgbClr val="0B4A5D"/>
                        </a:solidFill>
                      </a:endParaRP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1">
                        <a:solidFill>
                          <a:srgbClr val="0B4A5D"/>
                        </a:solidFill>
                      </a:endParaRP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1">
                        <a:solidFill>
                          <a:srgbClr val="0B4A5D"/>
                        </a:solidFill>
                      </a:endParaRP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1">
                        <a:solidFill>
                          <a:srgbClr val="0B4A5D"/>
                        </a:solidFill>
                      </a:endParaRP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a:t>
                      </a: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2790314435"/>
                  </a:ext>
                </a:extLst>
              </a:tr>
              <a:tr h="6794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a:ea typeface="+mn-ea"/>
                          <a:cs typeface="+mn-cs"/>
                        </a:rPr>
                        <a:t>Text</a:t>
                      </a:r>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a:t>
                      </a: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extLst>
                  <a:ext uri="{0D108BD9-81ED-4DB2-BD59-A6C34878D82A}">
                    <a16:rowId xmlns:a16="http://schemas.microsoft.com/office/drawing/2014/main" val="689415186"/>
                  </a:ext>
                </a:extLst>
              </a:tr>
              <a:tr h="7307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a:ea typeface="+mn-ea"/>
                          <a:cs typeface="+mn-cs"/>
                        </a:rPr>
                        <a:t>Text</a:t>
                      </a:r>
                    </a:p>
                  </a:txBody>
                  <a:tcPr anchor="ctr">
                    <a:solidFill>
                      <a:schemeClr val="bg2"/>
                    </a:solidFill>
                  </a:tcPr>
                </a:tc>
                <a:tc>
                  <a:txBody>
                    <a:bodyPr/>
                    <a:lstStyle/>
                    <a:p>
                      <a:endParaRPr lang="en-US" sz="1200"/>
                    </a:p>
                  </a:txBody>
                  <a:tcPr anchor="ctr">
                    <a:solidFill>
                      <a:schemeClr val="bg2"/>
                    </a:solidFill>
                  </a:tcPr>
                </a:tc>
                <a:tc>
                  <a:txBody>
                    <a:bodyPr/>
                    <a:lstStyle/>
                    <a:p>
                      <a:endParaRPr lang="en-US" sz="1200"/>
                    </a:p>
                  </a:txBody>
                  <a:tcPr anchor="ctr">
                    <a:solidFill>
                      <a:schemeClr val="bg2"/>
                    </a:solidFill>
                  </a:tcPr>
                </a:tc>
                <a:tc>
                  <a:txBody>
                    <a:bodyPr/>
                    <a:lstStyle/>
                    <a:p>
                      <a:endParaRPr lang="en-US" sz="1200"/>
                    </a:p>
                  </a:txBody>
                  <a:tcPr anchor="ctr">
                    <a:solidFill>
                      <a:schemeClr val="bg2"/>
                    </a:solidFill>
                  </a:tcPr>
                </a:tc>
                <a:tc>
                  <a:txBody>
                    <a:bodyPr/>
                    <a:lstStyle/>
                    <a:p>
                      <a:endParaRPr lang="en-US" sz="1200"/>
                    </a:p>
                  </a:txBody>
                  <a:tcPr anchor="ctr">
                    <a:solidFill>
                      <a:schemeClr val="bg2"/>
                    </a:solidFill>
                  </a:tcPr>
                </a:tc>
                <a:tc>
                  <a:txBody>
                    <a:bodyPr/>
                    <a:lstStyle/>
                    <a:p>
                      <a:pPr algn="ctr"/>
                      <a:r>
                        <a:rPr lang="en-US" sz="1200" b="0">
                          <a:solidFill>
                            <a:schemeClr val="tx1"/>
                          </a:solidFill>
                        </a:rPr>
                        <a:t>Text</a:t>
                      </a: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3797854684"/>
                  </a:ext>
                </a:extLst>
              </a:tr>
              <a:tr h="14735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a:ea typeface="+mn-ea"/>
                          <a:cs typeface="+mn-cs"/>
                        </a:rPr>
                        <a:t>Text</a:t>
                      </a:r>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a:t>
                      </a: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extLst>
                  <a:ext uri="{0D108BD9-81ED-4DB2-BD59-A6C34878D82A}">
                    <a16:rowId xmlns:a16="http://schemas.microsoft.com/office/drawing/2014/main" val="1028998678"/>
                  </a:ext>
                </a:extLst>
              </a:tr>
            </a:tbl>
          </a:graphicData>
        </a:graphic>
      </p:graphicFrame>
      <p:grpSp>
        <p:nvGrpSpPr>
          <p:cNvPr id="5" name="Group 4">
            <a:extLst>
              <a:ext uri="{FF2B5EF4-FFF2-40B4-BE49-F238E27FC236}">
                <a16:creationId xmlns:a16="http://schemas.microsoft.com/office/drawing/2014/main" id="{020DF949-E328-1045-8FAC-465AD417AEF3}"/>
              </a:ext>
            </a:extLst>
          </p:cNvPr>
          <p:cNvGrpSpPr/>
          <p:nvPr userDrawn="1"/>
        </p:nvGrpSpPr>
        <p:grpSpPr>
          <a:xfrm>
            <a:off x="8005943" y="701716"/>
            <a:ext cx="294777" cy="5389649"/>
            <a:chOff x="2471057" y="968829"/>
            <a:chExt cx="217715" cy="5268685"/>
          </a:xfrm>
        </p:grpSpPr>
        <p:cxnSp>
          <p:nvCxnSpPr>
            <p:cNvPr id="6" name="Straight Connector 5">
              <a:extLst>
                <a:ext uri="{FF2B5EF4-FFF2-40B4-BE49-F238E27FC236}">
                  <a16:creationId xmlns:a16="http://schemas.microsoft.com/office/drawing/2014/main" id="{AEEE3036-2C0B-4D4F-AAD4-6A12044D704D}"/>
                </a:ext>
              </a:extLst>
            </p:cNvPr>
            <p:cNvCxnSpPr>
              <a:cxnSpLocks/>
            </p:cNvCxnSpPr>
            <p:nvPr/>
          </p:nvCxnSpPr>
          <p:spPr>
            <a:xfrm>
              <a:off x="2471057" y="968829"/>
              <a:ext cx="0" cy="5268685"/>
            </a:xfrm>
            <a:prstGeom prst="line">
              <a:avLst/>
            </a:prstGeom>
            <a:ln w="38100">
              <a:solidFill>
                <a:schemeClr val="accent2"/>
              </a:solidFill>
            </a:ln>
          </p:spPr>
          <p:style>
            <a:lnRef idx="2">
              <a:schemeClr val="accent2"/>
            </a:lnRef>
            <a:fillRef idx="0">
              <a:schemeClr val="accent2"/>
            </a:fillRef>
            <a:effectRef idx="1">
              <a:schemeClr val="accent2"/>
            </a:effectRef>
            <a:fontRef idx="minor">
              <a:schemeClr val="tx1"/>
            </a:fontRef>
          </p:style>
        </p:cxnSp>
        <p:sp>
          <p:nvSpPr>
            <p:cNvPr id="7" name="Right Triangle 6">
              <a:extLst>
                <a:ext uri="{FF2B5EF4-FFF2-40B4-BE49-F238E27FC236}">
                  <a16:creationId xmlns:a16="http://schemas.microsoft.com/office/drawing/2014/main" id="{FACF9D7A-DA8F-A942-B1A1-DE53B39DAEBD}"/>
                </a:ext>
              </a:extLst>
            </p:cNvPr>
            <p:cNvSpPr/>
            <p:nvPr/>
          </p:nvSpPr>
          <p:spPr>
            <a:xfrm>
              <a:off x="2471058" y="968830"/>
              <a:ext cx="217714" cy="359228"/>
            </a:xfrm>
            <a:prstGeom prst="rtTriangl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 name="Straight Connector 7">
            <a:extLst>
              <a:ext uri="{FF2B5EF4-FFF2-40B4-BE49-F238E27FC236}">
                <a16:creationId xmlns:a16="http://schemas.microsoft.com/office/drawing/2014/main" id="{E86F03D2-84F7-8440-A81B-78614AF601C2}"/>
              </a:ext>
            </a:extLst>
          </p:cNvPr>
          <p:cNvCxnSpPr/>
          <p:nvPr userDrawn="1"/>
        </p:nvCxnSpPr>
        <p:spPr>
          <a:xfrm>
            <a:off x="431800" y="6081485"/>
            <a:ext cx="1135380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Oval 9">
            <a:extLst>
              <a:ext uri="{FF2B5EF4-FFF2-40B4-BE49-F238E27FC236}">
                <a16:creationId xmlns:a16="http://schemas.microsoft.com/office/drawing/2014/main" id="{31F882FC-2835-F840-B901-3849AC7FBDFD}"/>
              </a:ext>
            </a:extLst>
          </p:cNvPr>
          <p:cNvSpPr/>
          <p:nvPr userDrawn="1"/>
        </p:nvSpPr>
        <p:spPr>
          <a:xfrm>
            <a:off x="6250737" y="5996246"/>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1265F7F-3F2E-6548-AFB8-8DCD16A39426}"/>
              </a:ext>
            </a:extLst>
          </p:cNvPr>
          <p:cNvSpPr/>
          <p:nvPr userDrawn="1"/>
        </p:nvSpPr>
        <p:spPr>
          <a:xfrm>
            <a:off x="394578" y="5989548"/>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414E7AD-6D55-5D4C-BB90-5BB5E6A588EF}"/>
              </a:ext>
            </a:extLst>
          </p:cNvPr>
          <p:cNvSpPr/>
          <p:nvPr userDrawn="1"/>
        </p:nvSpPr>
        <p:spPr>
          <a:xfrm>
            <a:off x="7920705" y="5995966"/>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52A16C7-2A6C-3041-AB4B-7879EF8F18C7}"/>
              </a:ext>
            </a:extLst>
          </p:cNvPr>
          <p:cNvSpPr txBox="1"/>
          <p:nvPr userDrawn="1"/>
        </p:nvSpPr>
        <p:spPr>
          <a:xfrm>
            <a:off x="5882379" y="6258661"/>
            <a:ext cx="1077671" cy="276999"/>
          </a:xfrm>
          <a:prstGeom prst="rect">
            <a:avLst/>
          </a:prstGeom>
          <a:noFill/>
        </p:spPr>
        <p:txBody>
          <a:bodyPr wrap="square" rtlCol="0">
            <a:spAutoFit/>
          </a:bodyPr>
          <a:lstStyle/>
          <a:p>
            <a:r>
              <a:rPr lang="en-US" sz="1200" b="1">
                <a:solidFill>
                  <a:srgbClr val="04A299"/>
                </a:solidFill>
              </a:rPr>
              <a:t>Milestone</a:t>
            </a:r>
          </a:p>
        </p:txBody>
      </p:sp>
      <p:sp>
        <p:nvSpPr>
          <p:cNvPr id="15" name="TextBox 14">
            <a:extLst>
              <a:ext uri="{FF2B5EF4-FFF2-40B4-BE49-F238E27FC236}">
                <a16:creationId xmlns:a16="http://schemas.microsoft.com/office/drawing/2014/main" id="{6EB29B23-034F-6843-A2A5-7F84099252E5}"/>
              </a:ext>
            </a:extLst>
          </p:cNvPr>
          <p:cNvSpPr txBox="1"/>
          <p:nvPr userDrawn="1"/>
        </p:nvSpPr>
        <p:spPr>
          <a:xfrm>
            <a:off x="320838" y="6251963"/>
            <a:ext cx="1367503" cy="276999"/>
          </a:xfrm>
          <a:prstGeom prst="rect">
            <a:avLst/>
          </a:prstGeom>
          <a:noFill/>
        </p:spPr>
        <p:txBody>
          <a:bodyPr wrap="square" rtlCol="0">
            <a:spAutoFit/>
          </a:bodyPr>
          <a:lstStyle/>
          <a:p>
            <a:r>
              <a:rPr lang="en-US" sz="1200" b="1"/>
              <a:t>In Progress</a:t>
            </a:r>
          </a:p>
        </p:txBody>
      </p:sp>
      <p:sp>
        <p:nvSpPr>
          <p:cNvPr id="16" name="TextBox 15">
            <a:extLst>
              <a:ext uri="{FF2B5EF4-FFF2-40B4-BE49-F238E27FC236}">
                <a16:creationId xmlns:a16="http://schemas.microsoft.com/office/drawing/2014/main" id="{D5041F94-3FA7-774A-ADAE-7E3A13AC2289}"/>
              </a:ext>
            </a:extLst>
          </p:cNvPr>
          <p:cNvSpPr txBox="1"/>
          <p:nvPr userDrawn="1"/>
        </p:nvSpPr>
        <p:spPr>
          <a:xfrm>
            <a:off x="7549976" y="6273818"/>
            <a:ext cx="911935" cy="276999"/>
          </a:xfrm>
          <a:prstGeom prst="rect">
            <a:avLst/>
          </a:prstGeom>
          <a:noFill/>
        </p:spPr>
        <p:txBody>
          <a:bodyPr wrap="square" rtlCol="0">
            <a:spAutoFit/>
          </a:bodyPr>
          <a:lstStyle/>
          <a:p>
            <a:pPr algn="r"/>
            <a:r>
              <a:rPr lang="en-US" sz="1200" b="1">
                <a:solidFill>
                  <a:schemeClr val="accent2"/>
                </a:solidFill>
              </a:rPr>
              <a:t>Deadline</a:t>
            </a:r>
          </a:p>
        </p:txBody>
      </p:sp>
    </p:spTree>
    <p:extLst>
      <p:ext uri="{BB962C8B-B14F-4D97-AF65-F5344CB8AC3E}">
        <p14:creationId xmlns:p14="http://schemas.microsoft.com/office/powerpoint/2010/main" val="39061605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roject Plan 6 Months">
    <p:spTree>
      <p:nvGrpSpPr>
        <p:cNvPr id="1" name=""/>
        <p:cNvGrpSpPr/>
        <p:nvPr/>
      </p:nvGrpSpPr>
      <p:grpSpPr>
        <a:xfrm>
          <a:off x="0" y="0"/>
          <a:ext cx="0" cy="0"/>
          <a:chOff x="0" y="0"/>
          <a:chExt cx="0" cy="0"/>
        </a:xfrm>
      </p:grpSpPr>
      <p:sp>
        <p:nvSpPr>
          <p:cNvPr id="3" name="Title 8">
            <a:extLst>
              <a:ext uri="{FF2B5EF4-FFF2-40B4-BE49-F238E27FC236}">
                <a16:creationId xmlns:a16="http://schemas.microsoft.com/office/drawing/2014/main" id="{49FBF463-A400-DE43-82A9-DD6D7FCB1167}"/>
              </a:ext>
            </a:extLst>
          </p:cNvPr>
          <p:cNvSpPr>
            <a:spLocks noGrp="1"/>
          </p:cNvSpPr>
          <p:nvPr>
            <p:ph type="title" hasCustomPrompt="1"/>
          </p:nvPr>
        </p:nvSpPr>
        <p:spPr>
          <a:xfrm>
            <a:off x="431800" y="455102"/>
            <a:ext cx="8160911" cy="460666"/>
          </a:xfrm>
          <a:prstGeom prst="rect">
            <a:avLst/>
          </a:prstGeom>
        </p:spPr>
        <p:txBody>
          <a:bodyPr lIns="0" tIns="0" rIns="0" bIns="0"/>
          <a:lstStyle>
            <a:lvl1pPr>
              <a:defRPr sz="2400" b="1" i="0">
                <a:latin typeface="Arial" panose="020B0604020202020204" pitchFamily="34" charset="0"/>
                <a:cs typeface="Arial" panose="020B0604020202020204" pitchFamily="34" charset="0"/>
              </a:defRPr>
            </a:lvl1pPr>
          </a:lstStyle>
          <a:p>
            <a:r>
              <a:rPr lang="en-US" b="0">
                <a:latin typeface="Arial" panose="020B0604020202020204" pitchFamily="34" charset="0"/>
              </a:rPr>
              <a:t>6 Month 2021 Project Plan</a:t>
            </a:r>
          </a:p>
        </p:txBody>
      </p:sp>
      <p:graphicFrame>
        <p:nvGraphicFramePr>
          <p:cNvPr id="4" name="Table 10">
            <a:extLst>
              <a:ext uri="{FF2B5EF4-FFF2-40B4-BE49-F238E27FC236}">
                <a16:creationId xmlns:a16="http://schemas.microsoft.com/office/drawing/2014/main" id="{E2E29FBF-6530-CF43-ACCA-6E1AC2629876}"/>
              </a:ext>
            </a:extLst>
          </p:cNvPr>
          <p:cNvGraphicFramePr>
            <a:graphicFrameLocks noGrp="1"/>
          </p:cNvGraphicFramePr>
          <p:nvPr userDrawn="1">
            <p:extLst>
              <p:ext uri="{D42A27DB-BD31-4B8C-83A1-F6EECF244321}">
                <p14:modId xmlns:p14="http://schemas.microsoft.com/office/powerpoint/2010/main" val="2128789040"/>
              </p:ext>
            </p:extLst>
          </p:nvPr>
        </p:nvGraphicFramePr>
        <p:xfrm>
          <a:off x="431800" y="1443944"/>
          <a:ext cx="11353801" cy="4052463"/>
        </p:xfrm>
        <a:graphic>
          <a:graphicData uri="http://schemas.openxmlformats.org/drawingml/2006/table">
            <a:tbl>
              <a:tblPr firstRow="1" bandRow="1">
                <a:tableStyleId>{073A0DAA-6AF3-43AB-8588-CEC1D06C72B9}</a:tableStyleId>
              </a:tblPr>
              <a:tblGrid>
                <a:gridCol w="3550265">
                  <a:extLst>
                    <a:ext uri="{9D8B030D-6E8A-4147-A177-3AD203B41FA5}">
                      <a16:colId xmlns:a16="http://schemas.microsoft.com/office/drawing/2014/main" val="3435844346"/>
                    </a:ext>
                  </a:extLst>
                </a:gridCol>
                <a:gridCol w="2433484">
                  <a:extLst>
                    <a:ext uri="{9D8B030D-6E8A-4147-A177-3AD203B41FA5}">
                      <a16:colId xmlns:a16="http://schemas.microsoft.com/office/drawing/2014/main" val="1908423612"/>
                    </a:ext>
                  </a:extLst>
                </a:gridCol>
                <a:gridCol w="929149">
                  <a:extLst>
                    <a:ext uri="{9D8B030D-6E8A-4147-A177-3AD203B41FA5}">
                      <a16:colId xmlns:a16="http://schemas.microsoft.com/office/drawing/2014/main" val="4017755197"/>
                    </a:ext>
                  </a:extLst>
                </a:gridCol>
                <a:gridCol w="693174">
                  <a:extLst>
                    <a:ext uri="{9D8B030D-6E8A-4147-A177-3AD203B41FA5}">
                      <a16:colId xmlns:a16="http://schemas.microsoft.com/office/drawing/2014/main" val="4115210375"/>
                    </a:ext>
                  </a:extLst>
                </a:gridCol>
                <a:gridCol w="899652">
                  <a:extLst>
                    <a:ext uri="{9D8B030D-6E8A-4147-A177-3AD203B41FA5}">
                      <a16:colId xmlns:a16="http://schemas.microsoft.com/office/drawing/2014/main" val="1458724013"/>
                    </a:ext>
                  </a:extLst>
                </a:gridCol>
                <a:gridCol w="1076632">
                  <a:extLst>
                    <a:ext uri="{9D8B030D-6E8A-4147-A177-3AD203B41FA5}">
                      <a16:colId xmlns:a16="http://schemas.microsoft.com/office/drawing/2014/main" val="3721197081"/>
                    </a:ext>
                  </a:extLst>
                </a:gridCol>
                <a:gridCol w="1771445">
                  <a:extLst>
                    <a:ext uri="{9D8B030D-6E8A-4147-A177-3AD203B41FA5}">
                      <a16:colId xmlns:a16="http://schemas.microsoft.com/office/drawing/2014/main" val="1878194254"/>
                    </a:ext>
                  </a:extLst>
                </a:gridCol>
              </a:tblGrid>
              <a:tr h="370108">
                <a:tc>
                  <a:txBody>
                    <a:bodyPr/>
                    <a:lstStyle/>
                    <a:p>
                      <a:pPr algn="ctr"/>
                      <a:r>
                        <a:rPr lang="en-US" sz="1200" b="1" spc="0">
                          <a:solidFill>
                            <a:schemeClr val="bg1"/>
                          </a:solidFill>
                          <a:latin typeface="+mn-lt"/>
                        </a:rPr>
                        <a:t>JANUARY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FEBRUARY</a:t>
                      </a:r>
                    </a:p>
                  </a:txBody>
                  <a:tcPr anchor="ctr"/>
                </a:tc>
                <a:tc>
                  <a:txBody>
                    <a:bodyPr/>
                    <a:lstStyle/>
                    <a:p>
                      <a:pPr algn="ctr"/>
                      <a:r>
                        <a:rPr lang="en-US" sz="1200" b="1" spc="0">
                          <a:solidFill>
                            <a:schemeClr val="bg1"/>
                          </a:solidFill>
                          <a:latin typeface="+mn-lt"/>
                        </a:rPr>
                        <a:t>MARCH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APRIL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MAY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JUNE</a:t>
                      </a:r>
                    </a:p>
                  </a:txBody>
                  <a:tcPr anchor="ctr"/>
                </a:tc>
                <a:tc>
                  <a:txBody>
                    <a:bodyPr/>
                    <a:lstStyle/>
                    <a:p>
                      <a:pPr algn="ctr"/>
                      <a:r>
                        <a:rPr lang="en-US" sz="1200" b="1" spc="0">
                          <a:solidFill>
                            <a:schemeClr val="bg1"/>
                          </a:solidFill>
                          <a:latin typeface="+mn-lt"/>
                        </a:rPr>
                        <a:t>JULY</a:t>
                      </a:r>
                    </a:p>
                  </a:txBody>
                  <a:tcPr anchor="ctr"/>
                </a:tc>
                <a:extLst>
                  <a:ext uri="{0D108BD9-81ED-4DB2-BD59-A6C34878D82A}">
                    <a16:rowId xmlns:a16="http://schemas.microsoft.com/office/drawing/2014/main" val="2004464501"/>
                  </a:ext>
                </a:extLst>
              </a:tr>
              <a:tr h="1196277">
                <a:tc>
                  <a:txBody>
                    <a:bodyPr/>
                    <a:lstStyle/>
                    <a:p>
                      <a:pPr algn="ctr"/>
                      <a:r>
                        <a:rPr lang="en-US" sz="1200" b="0">
                          <a:solidFill>
                            <a:schemeClr val="tx1"/>
                          </a:solidFill>
                        </a:rPr>
                        <a:t>Text here</a:t>
                      </a:r>
                    </a:p>
                  </a:txBody>
                  <a:tcPr anchor="ctr">
                    <a:solidFill>
                      <a:schemeClr val="bg2"/>
                    </a:solidFill>
                  </a:tcPr>
                </a:tc>
                <a:tc>
                  <a:txBody>
                    <a:bodyPr/>
                    <a:lstStyle/>
                    <a:p>
                      <a:pPr algn="ctr"/>
                      <a:r>
                        <a:rPr lang="en-US" sz="1200">
                          <a:solidFill>
                            <a:schemeClr val="bg1"/>
                          </a:solidFill>
                        </a:rPr>
                        <a:t>Text</a:t>
                      </a:r>
                    </a:p>
                  </a:txBody>
                  <a:tcPr anchor="ctr">
                    <a:solidFill>
                      <a:srgbClr val="04A299"/>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b="1">
                        <a:solidFill>
                          <a:srgbClr val="0B4A5D"/>
                        </a:solidFill>
                      </a:endParaRPr>
                    </a:p>
                  </a:txBody>
                  <a:tcPr anchor="ctr">
                    <a:solidFill>
                      <a:schemeClr val="bg2"/>
                    </a:solidFill>
                  </a:tcPr>
                </a:tc>
                <a:tc>
                  <a:txBody>
                    <a:bodyPr/>
                    <a:lstStyle/>
                    <a:p>
                      <a:pPr algn="ctr"/>
                      <a:endParaRPr lang="en-US" sz="1200" b="1">
                        <a:solidFill>
                          <a:schemeClr val="bg1"/>
                        </a:solidFill>
                      </a:endParaRPr>
                    </a:p>
                  </a:txBody>
                  <a:tcPr anchor="ctr">
                    <a:solidFill>
                      <a:schemeClr val="bg2"/>
                    </a:solidFill>
                  </a:tcPr>
                </a:tc>
                <a:extLst>
                  <a:ext uri="{0D108BD9-81ED-4DB2-BD59-A6C34878D82A}">
                    <a16:rowId xmlns:a16="http://schemas.microsoft.com/office/drawing/2014/main" val="468655932"/>
                  </a:ext>
                </a:extLst>
              </a:tr>
              <a:tr h="8247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 here</a:t>
                      </a:r>
                    </a:p>
                  </a:txBody>
                  <a:tcPr anchor="ctr">
                    <a:solidFill>
                      <a:schemeClr val="bg2"/>
                    </a:solidFill>
                  </a:tcPr>
                </a:tc>
                <a:tc>
                  <a:txBody>
                    <a:bodyPr/>
                    <a:lstStyle/>
                    <a:p>
                      <a:pPr algn="ctr"/>
                      <a:endParaRPr lang="en-US" sz="1200">
                        <a:solidFill>
                          <a:schemeClr val="tx1"/>
                        </a:solidFill>
                      </a:endParaRPr>
                    </a:p>
                  </a:txBody>
                  <a:tcPr anchor="ctr">
                    <a:solidFill>
                      <a:srgbClr val="04A299"/>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2790314435"/>
                  </a:ext>
                </a:extLst>
              </a:tr>
              <a:tr h="4424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 here</a:t>
                      </a:r>
                    </a:p>
                  </a:txBody>
                  <a:tcPr anchor="ctr">
                    <a:solidFill>
                      <a:schemeClr val="bg2"/>
                    </a:solidFill>
                  </a:tcPr>
                </a:tc>
                <a:tc>
                  <a:txBody>
                    <a:bodyPr/>
                    <a:lstStyle/>
                    <a:p>
                      <a:pPr algn="ctr"/>
                      <a:endParaRPr lang="en-US" sz="1200">
                        <a:solidFill>
                          <a:schemeClr val="tx1"/>
                        </a:solidFill>
                      </a:endParaRPr>
                    </a:p>
                  </a:txBody>
                  <a:tcPr anchor="ctr">
                    <a:solidFill>
                      <a:srgbClr val="04A299"/>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b="1">
                        <a:solidFill>
                          <a:srgbClr val="0B4A5D"/>
                        </a:solidFill>
                      </a:endParaRPr>
                    </a:p>
                  </a:txBody>
                  <a:tcPr anchor="ctr">
                    <a:solidFill>
                      <a:schemeClr val="bg2"/>
                    </a:solidFill>
                  </a:tcPr>
                </a:tc>
                <a:tc>
                  <a:txBody>
                    <a:bodyPr/>
                    <a:lstStyle/>
                    <a:p>
                      <a:pPr algn="ctr"/>
                      <a:endParaRPr lang="en-US" sz="1200" b="1">
                        <a:solidFill>
                          <a:schemeClr val="bg1"/>
                        </a:solidFill>
                      </a:endParaRPr>
                    </a:p>
                  </a:txBody>
                  <a:tcPr anchor="ctr">
                    <a:solidFill>
                      <a:schemeClr val="bg2"/>
                    </a:solidFill>
                  </a:tcPr>
                </a:tc>
                <a:extLst>
                  <a:ext uri="{0D108BD9-81ED-4DB2-BD59-A6C34878D82A}">
                    <a16:rowId xmlns:a16="http://schemas.microsoft.com/office/drawing/2014/main" val="1721253735"/>
                  </a:ext>
                </a:extLst>
              </a:tr>
              <a:tr h="6129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 here</a:t>
                      </a:r>
                    </a:p>
                  </a:txBody>
                  <a:tcPr anchor="ctr">
                    <a:solidFill>
                      <a:schemeClr val="bg2"/>
                    </a:solidFill>
                  </a:tcPr>
                </a:tc>
                <a:tc>
                  <a:txBody>
                    <a:bodyPr/>
                    <a:lstStyle/>
                    <a:p>
                      <a:pPr algn="ctr"/>
                      <a:endParaRPr lang="en-US" sz="1200">
                        <a:solidFill>
                          <a:schemeClr val="tx1"/>
                        </a:solidFill>
                      </a:endParaRPr>
                    </a:p>
                  </a:txBody>
                  <a:tcPr anchor="ctr">
                    <a:solidFill>
                      <a:srgbClr val="04A299"/>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3456923644"/>
                  </a:ext>
                </a:extLst>
              </a:tr>
              <a:tr h="6059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 here</a:t>
                      </a:r>
                    </a:p>
                  </a:txBody>
                  <a:tcPr anchor="ctr">
                    <a:solidFill>
                      <a:schemeClr val="bg2"/>
                    </a:solidFill>
                  </a:tcPr>
                </a:tc>
                <a:tc>
                  <a:txBody>
                    <a:bodyPr/>
                    <a:lstStyle/>
                    <a:p>
                      <a:pPr algn="ctr"/>
                      <a:endParaRPr lang="en-US" sz="1200">
                        <a:solidFill>
                          <a:schemeClr val="tx1"/>
                        </a:solidFill>
                      </a:endParaRPr>
                    </a:p>
                  </a:txBody>
                  <a:tcPr anchor="ctr">
                    <a:solidFill>
                      <a:srgbClr val="04A299"/>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b="1">
                        <a:solidFill>
                          <a:srgbClr val="0B4A5D"/>
                        </a:solidFill>
                      </a:endParaRPr>
                    </a:p>
                  </a:txBody>
                  <a:tcPr anchor="ctr">
                    <a:solidFill>
                      <a:schemeClr val="bg2"/>
                    </a:solidFill>
                  </a:tcPr>
                </a:tc>
                <a:tc>
                  <a:txBody>
                    <a:bodyPr/>
                    <a:lstStyle/>
                    <a:p>
                      <a:pPr algn="ctr"/>
                      <a:endParaRPr lang="en-US" sz="1200" b="1">
                        <a:solidFill>
                          <a:schemeClr val="bg1"/>
                        </a:solidFill>
                      </a:endParaRPr>
                    </a:p>
                  </a:txBody>
                  <a:tcPr anchor="ctr">
                    <a:solidFill>
                      <a:schemeClr val="bg2"/>
                    </a:solidFill>
                  </a:tcPr>
                </a:tc>
                <a:extLst>
                  <a:ext uri="{0D108BD9-81ED-4DB2-BD59-A6C34878D82A}">
                    <a16:rowId xmlns:a16="http://schemas.microsoft.com/office/drawing/2014/main" val="1392720410"/>
                  </a:ext>
                </a:extLst>
              </a:tr>
            </a:tbl>
          </a:graphicData>
        </a:graphic>
      </p:graphicFrame>
      <p:grpSp>
        <p:nvGrpSpPr>
          <p:cNvPr id="5" name="Group 4">
            <a:extLst>
              <a:ext uri="{FF2B5EF4-FFF2-40B4-BE49-F238E27FC236}">
                <a16:creationId xmlns:a16="http://schemas.microsoft.com/office/drawing/2014/main" id="{CB588387-2F62-2C4B-B503-6576EE020300}"/>
              </a:ext>
            </a:extLst>
          </p:cNvPr>
          <p:cNvGrpSpPr/>
          <p:nvPr userDrawn="1"/>
        </p:nvGrpSpPr>
        <p:grpSpPr>
          <a:xfrm>
            <a:off x="6407468" y="1040180"/>
            <a:ext cx="397855" cy="5052598"/>
            <a:chOff x="2471057" y="968829"/>
            <a:chExt cx="217715" cy="5268685"/>
          </a:xfrm>
        </p:grpSpPr>
        <p:cxnSp>
          <p:nvCxnSpPr>
            <p:cNvPr id="6" name="Straight Connector 5">
              <a:extLst>
                <a:ext uri="{FF2B5EF4-FFF2-40B4-BE49-F238E27FC236}">
                  <a16:creationId xmlns:a16="http://schemas.microsoft.com/office/drawing/2014/main" id="{8B170AAE-2832-2B4E-A359-2995E9DB1A0D}"/>
                </a:ext>
              </a:extLst>
            </p:cNvPr>
            <p:cNvCxnSpPr>
              <a:cxnSpLocks/>
            </p:cNvCxnSpPr>
            <p:nvPr/>
          </p:nvCxnSpPr>
          <p:spPr>
            <a:xfrm>
              <a:off x="2471057" y="968829"/>
              <a:ext cx="0" cy="5268685"/>
            </a:xfrm>
            <a:prstGeom prst="line">
              <a:avLst/>
            </a:prstGeom>
            <a:ln w="38100">
              <a:solidFill>
                <a:schemeClr val="accent2"/>
              </a:solidFill>
            </a:ln>
          </p:spPr>
          <p:style>
            <a:lnRef idx="2">
              <a:schemeClr val="accent2"/>
            </a:lnRef>
            <a:fillRef idx="0">
              <a:schemeClr val="accent2"/>
            </a:fillRef>
            <a:effectRef idx="1">
              <a:schemeClr val="accent2"/>
            </a:effectRef>
            <a:fontRef idx="minor">
              <a:schemeClr val="tx1"/>
            </a:fontRef>
          </p:style>
        </p:cxnSp>
        <p:sp>
          <p:nvSpPr>
            <p:cNvPr id="7" name="Right Triangle 6">
              <a:extLst>
                <a:ext uri="{FF2B5EF4-FFF2-40B4-BE49-F238E27FC236}">
                  <a16:creationId xmlns:a16="http://schemas.microsoft.com/office/drawing/2014/main" id="{C9FB83C4-6DF1-D24B-9CA2-DCE3C16FFAD7}"/>
                </a:ext>
              </a:extLst>
            </p:cNvPr>
            <p:cNvSpPr/>
            <p:nvPr/>
          </p:nvSpPr>
          <p:spPr>
            <a:xfrm>
              <a:off x="2471058" y="968830"/>
              <a:ext cx="217714" cy="359228"/>
            </a:xfrm>
            <a:prstGeom prst="rtTriangl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 name="Straight Connector 7">
            <a:extLst>
              <a:ext uri="{FF2B5EF4-FFF2-40B4-BE49-F238E27FC236}">
                <a16:creationId xmlns:a16="http://schemas.microsoft.com/office/drawing/2014/main" id="{FD548833-5A32-B24E-9EE2-957114AE0061}"/>
              </a:ext>
            </a:extLst>
          </p:cNvPr>
          <p:cNvCxnSpPr/>
          <p:nvPr userDrawn="1"/>
        </p:nvCxnSpPr>
        <p:spPr>
          <a:xfrm>
            <a:off x="431800" y="6081485"/>
            <a:ext cx="1135380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 name="Oval 10">
            <a:extLst>
              <a:ext uri="{FF2B5EF4-FFF2-40B4-BE49-F238E27FC236}">
                <a16:creationId xmlns:a16="http://schemas.microsoft.com/office/drawing/2014/main" id="{42CC9567-99C2-9349-90D0-CFB117460F52}"/>
              </a:ext>
            </a:extLst>
          </p:cNvPr>
          <p:cNvSpPr/>
          <p:nvPr userDrawn="1"/>
        </p:nvSpPr>
        <p:spPr>
          <a:xfrm>
            <a:off x="394578" y="5989548"/>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7BDFFD1-3F6F-464C-815A-6EDD529C55A1}"/>
              </a:ext>
            </a:extLst>
          </p:cNvPr>
          <p:cNvSpPr/>
          <p:nvPr userDrawn="1"/>
        </p:nvSpPr>
        <p:spPr>
          <a:xfrm>
            <a:off x="10044019" y="5996246"/>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82EDC9C-2416-6A40-AB23-A356B35B95E3}"/>
              </a:ext>
            </a:extLst>
          </p:cNvPr>
          <p:cNvSpPr/>
          <p:nvPr userDrawn="1"/>
        </p:nvSpPr>
        <p:spPr>
          <a:xfrm>
            <a:off x="6346126" y="5975924"/>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F596D9D-CF5E-5540-9F31-642970E5751E}"/>
              </a:ext>
            </a:extLst>
          </p:cNvPr>
          <p:cNvSpPr txBox="1"/>
          <p:nvPr userDrawn="1"/>
        </p:nvSpPr>
        <p:spPr>
          <a:xfrm>
            <a:off x="6019287" y="6270814"/>
            <a:ext cx="994633" cy="276999"/>
          </a:xfrm>
          <a:prstGeom prst="rect">
            <a:avLst/>
          </a:prstGeom>
          <a:noFill/>
        </p:spPr>
        <p:txBody>
          <a:bodyPr wrap="square" rtlCol="0">
            <a:spAutoFit/>
          </a:bodyPr>
          <a:lstStyle/>
          <a:p>
            <a:r>
              <a:rPr lang="en-US" sz="1200" b="1">
                <a:solidFill>
                  <a:srgbClr val="04A299"/>
                </a:solidFill>
              </a:rPr>
              <a:t>Milestone</a:t>
            </a:r>
          </a:p>
        </p:txBody>
      </p:sp>
      <p:sp>
        <p:nvSpPr>
          <p:cNvPr id="15" name="TextBox 14">
            <a:extLst>
              <a:ext uri="{FF2B5EF4-FFF2-40B4-BE49-F238E27FC236}">
                <a16:creationId xmlns:a16="http://schemas.microsoft.com/office/drawing/2014/main" id="{B91350C5-E354-F449-B033-3E0BD2003A62}"/>
              </a:ext>
            </a:extLst>
          </p:cNvPr>
          <p:cNvSpPr txBox="1"/>
          <p:nvPr userDrawn="1"/>
        </p:nvSpPr>
        <p:spPr>
          <a:xfrm>
            <a:off x="320838" y="6251963"/>
            <a:ext cx="1367503" cy="276999"/>
          </a:xfrm>
          <a:prstGeom prst="rect">
            <a:avLst/>
          </a:prstGeom>
          <a:noFill/>
        </p:spPr>
        <p:txBody>
          <a:bodyPr wrap="square" rtlCol="0">
            <a:spAutoFit/>
          </a:bodyPr>
          <a:lstStyle/>
          <a:p>
            <a:r>
              <a:rPr lang="en-US" sz="1200" b="1"/>
              <a:t>In Progress</a:t>
            </a:r>
          </a:p>
        </p:txBody>
      </p:sp>
      <p:sp>
        <p:nvSpPr>
          <p:cNvPr id="16" name="TextBox 15">
            <a:extLst>
              <a:ext uri="{FF2B5EF4-FFF2-40B4-BE49-F238E27FC236}">
                <a16:creationId xmlns:a16="http://schemas.microsoft.com/office/drawing/2014/main" id="{84004E30-C6C9-CA42-AEBA-3F1AA8305DC9}"/>
              </a:ext>
            </a:extLst>
          </p:cNvPr>
          <p:cNvSpPr txBox="1"/>
          <p:nvPr userDrawn="1"/>
        </p:nvSpPr>
        <p:spPr>
          <a:xfrm>
            <a:off x="9673290" y="6291136"/>
            <a:ext cx="911935" cy="276999"/>
          </a:xfrm>
          <a:prstGeom prst="rect">
            <a:avLst/>
          </a:prstGeom>
          <a:noFill/>
        </p:spPr>
        <p:txBody>
          <a:bodyPr wrap="square" rtlCol="0">
            <a:spAutoFit/>
          </a:bodyPr>
          <a:lstStyle/>
          <a:p>
            <a:pPr algn="r"/>
            <a:r>
              <a:rPr lang="en-US" sz="1200" b="1">
                <a:solidFill>
                  <a:schemeClr val="accent2"/>
                </a:solidFill>
              </a:rPr>
              <a:t>Deadline</a:t>
            </a:r>
          </a:p>
        </p:txBody>
      </p:sp>
    </p:spTree>
    <p:extLst>
      <p:ext uri="{BB962C8B-B14F-4D97-AF65-F5344CB8AC3E}">
        <p14:creationId xmlns:p14="http://schemas.microsoft.com/office/powerpoint/2010/main" val="33537922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oject Plan 12 Months">
    <p:spTree>
      <p:nvGrpSpPr>
        <p:cNvPr id="1" name=""/>
        <p:cNvGrpSpPr/>
        <p:nvPr/>
      </p:nvGrpSpPr>
      <p:grpSpPr>
        <a:xfrm>
          <a:off x="0" y="0"/>
          <a:ext cx="0" cy="0"/>
          <a:chOff x="0" y="0"/>
          <a:chExt cx="0" cy="0"/>
        </a:xfrm>
      </p:grpSpPr>
      <p:graphicFrame>
        <p:nvGraphicFramePr>
          <p:cNvPr id="4" name="Table 10">
            <a:extLst>
              <a:ext uri="{FF2B5EF4-FFF2-40B4-BE49-F238E27FC236}">
                <a16:creationId xmlns:a16="http://schemas.microsoft.com/office/drawing/2014/main" id="{1D7167A3-E1F3-7B4A-87C4-31FD5538DB06}"/>
              </a:ext>
            </a:extLst>
          </p:cNvPr>
          <p:cNvGraphicFramePr>
            <a:graphicFrameLocks noGrp="1"/>
          </p:cNvGraphicFramePr>
          <p:nvPr userDrawn="1">
            <p:extLst>
              <p:ext uri="{D42A27DB-BD31-4B8C-83A1-F6EECF244321}">
                <p14:modId xmlns:p14="http://schemas.microsoft.com/office/powerpoint/2010/main" val="3688591333"/>
              </p:ext>
            </p:extLst>
          </p:nvPr>
        </p:nvGraphicFramePr>
        <p:xfrm>
          <a:off x="431800" y="1411302"/>
          <a:ext cx="11353800" cy="4004065"/>
        </p:xfrm>
        <a:graphic>
          <a:graphicData uri="http://schemas.openxmlformats.org/drawingml/2006/table">
            <a:tbl>
              <a:tblPr firstRow="1" bandRow="1">
                <a:tableStyleId>{073A0DAA-6AF3-43AB-8588-CEC1D06C72B9}</a:tableStyleId>
              </a:tblPr>
              <a:tblGrid>
                <a:gridCol w="2134419">
                  <a:extLst>
                    <a:ext uri="{9D8B030D-6E8A-4147-A177-3AD203B41FA5}">
                      <a16:colId xmlns:a16="http://schemas.microsoft.com/office/drawing/2014/main" val="3435844346"/>
                    </a:ext>
                  </a:extLst>
                </a:gridCol>
                <a:gridCol w="1211124">
                  <a:extLst>
                    <a:ext uri="{9D8B030D-6E8A-4147-A177-3AD203B41FA5}">
                      <a16:colId xmlns:a16="http://schemas.microsoft.com/office/drawing/2014/main" val="1908423612"/>
                    </a:ext>
                  </a:extLst>
                </a:gridCol>
                <a:gridCol w="870857">
                  <a:extLst>
                    <a:ext uri="{9D8B030D-6E8A-4147-A177-3AD203B41FA5}">
                      <a16:colId xmlns:a16="http://schemas.microsoft.com/office/drawing/2014/main" val="4017755197"/>
                    </a:ext>
                  </a:extLst>
                </a:gridCol>
                <a:gridCol w="598714">
                  <a:extLst>
                    <a:ext uri="{9D8B030D-6E8A-4147-A177-3AD203B41FA5}">
                      <a16:colId xmlns:a16="http://schemas.microsoft.com/office/drawing/2014/main" val="4115210375"/>
                    </a:ext>
                  </a:extLst>
                </a:gridCol>
                <a:gridCol w="696686">
                  <a:extLst>
                    <a:ext uri="{9D8B030D-6E8A-4147-A177-3AD203B41FA5}">
                      <a16:colId xmlns:a16="http://schemas.microsoft.com/office/drawing/2014/main" val="1458724013"/>
                    </a:ext>
                  </a:extLst>
                </a:gridCol>
                <a:gridCol w="1055914">
                  <a:extLst>
                    <a:ext uri="{9D8B030D-6E8A-4147-A177-3AD203B41FA5}">
                      <a16:colId xmlns:a16="http://schemas.microsoft.com/office/drawing/2014/main" val="3721197081"/>
                    </a:ext>
                  </a:extLst>
                </a:gridCol>
                <a:gridCol w="892629">
                  <a:extLst>
                    <a:ext uri="{9D8B030D-6E8A-4147-A177-3AD203B41FA5}">
                      <a16:colId xmlns:a16="http://schemas.microsoft.com/office/drawing/2014/main" val="1878194254"/>
                    </a:ext>
                  </a:extLst>
                </a:gridCol>
                <a:gridCol w="696686">
                  <a:extLst>
                    <a:ext uri="{9D8B030D-6E8A-4147-A177-3AD203B41FA5}">
                      <a16:colId xmlns:a16="http://schemas.microsoft.com/office/drawing/2014/main" val="2378851573"/>
                    </a:ext>
                  </a:extLst>
                </a:gridCol>
                <a:gridCol w="859971">
                  <a:extLst>
                    <a:ext uri="{9D8B030D-6E8A-4147-A177-3AD203B41FA5}">
                      <a16:colId xmlns:a16="http://schemas.microsoft.com/office/drawing/2014/main" val="3547354514"/>
                    </a:ext>
                  </a:extLst>
                </a:gridCol>
                <a:gridCol w="772886">
                  <a:extLst>
                    <a:ext uri="{9D8B030D-6E8A-4147-A177-3AD203B41FA5}">
                      <a16:colId xmlns:a16="http://schemas.microsoft.com/office/drawing/2014/main" val="645553096"/>
                    </a:ext>
                  </a:extLst>
                </a:gridCol>
                <a:gridCol w="794657">
                  <a:extLst>
                    <a:ext uri="{9D8B030D-6E8A-4147-A177-3AD203B41FA5}">
                      <a16:colId xmlns:a16="http://schemas.microsoft.com/office/drawing/2014/main" val="4020784248"/>
                    </a:ext>
                  </a:extLst>
                </a:gridCol>
                <a:gridCol w="769257">
                  <a:extLst>
                    <a:ext uri="{9D8B030D-6E8A-4147-A177-3AD203B41FA5}">
                      <a16:colId xmlns:a16="http://schemas.microsoft.com/office/drawing/2014/main" val="3951785590"/>
                    </a:ext>
                  </a:extLst>
                </a:gridCol>
              </a:tblGrid>
              <a:tr h="266375">
                <a:tc>
                  <a:txBody>
                    <a:bodyPr/>
                    <a:lstStyle/>
                    <a:p>
                      <a:pPr algn="ctr"/>
                      <a:r>
                        <a:rPr lang="en-US" sz="1200" b="1" spc="0">
                          <a:solidFill>
                            <a:schemeClr val="bg1"/>
                          </a:solidFill>
                          <a:latin typeface="+mn-lt"/>
                        </a:rPr>
                        <a:t>JAN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FEB</a:t>
                      </a:r>
                    </a:p>
                  </a:txBody>
                  <a:tcPr anchor="ctr"/>
                </a:tc>
                <a:tc>
                  <a:txBody>
                    <a:bodyPr/>
                    <a:lstStyle/>
                    <a:p>
                      <a:pPr algn="ctr"/>
                      <a:r>
                        <a:rPr lang="en-US" sz="1200" b="1" spc="0">
                          <a:solidFill>
                            <a:schemeClr val="bg1"/>
                          </a:solidFill>
                          <a:latin typeface="+mn-lt"/>
                        </a:rPr>
                        <a:t>MAR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APR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MAY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JUN</a:t>
                      </a:r>
                    </a:p>
                  </a:txBody>
                  <a:tcPr anchor="ctr"/>
                </a:tc>
                <a:tc>
                  <a:txBody>
                    <a:bodyPr/>
                    <a:lstStyle/>
                    <a:p>
                      <a:pPr algn="ctr"/>
                      <a:r>
                        <a:rPr lang="en-US" sz="1200" b="1" spc="0">
                          <a:solidFill>
                            <a:schemeClr val="bg1"/>
                          </a:solidFill>
                          <a:latin typeface="+mn-lt"/>
                        </a:rPr>
                        <a:t>JUL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AUG</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SEP</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OCT</a:t>
                      </a:r>
                    </a:p>
                  </a:txBody>
                  <a:tcPr anchor="ctr"/>
                </a:tc>
                <a:tc>
                  <a:txBody>
                    <a:bodyPr/>
                    <a:lstStyle/>
                    <a:p>
                      <a:pPr algn="ctr"/>
                      <a:r>
                        <a:rPr lang="en-US" sz="1200" b="1" spc="0">
                          <a:solidFill>
                            <a:schemeClr val="bg1"/>
                          </a:solidFill>
                          <a:latin typeface="+mn-lt"/>
                        </a:rPr>
                        <a:t>NOV</a:t>
                      </a:r>
                    </a:p>
                  </a:txBody>
                  <a:tcPr anchor="ctr"/>
                </a:tc>
                <a:tc>
                  <a:txBody>
                    <a:bodyPr/>
                    <a:lstStyle/>
                    <a:p>
                      <a:pPr algn="ctr"/>
                      <a:r>
                        <a:rPr lang="en-US" sz="1200" b="1" spc="0">
                          <a:solidFill>
                            <a:schemeClr val="bg1"/>
                          </a:solidFill>
                          <a:latin typeface="+mn-lt"/>
                        </a:rPr>
                        <a:t>DEC</a:t>
                      </a:r>
                    </a:p>
                  </a:txBody>
                  <a:tcPr anchor="ctr"/>
                </a:tc>
                <a:extLst>
                  <a:ext uri="{0D108BD9-81ED-4DB2-BD59-A6C34878D82A}">
                    <a16:rowId xmlns:a16="http://schemas.microsoft.com/office/drawing/2014/main" val="2004464501"/>
                  </a:ext>
                </a:extLst>
              </a:tr>
              <a:tr h="1196277">
                <a:tc>
                  <a:txBody>
                    <a:bodyPr/>
                    <a:lstStyle/>
                    <a:p>
                      <a:pPr algn="ctr"/>
                      <a:r>
                        <a:rPr lang="en-US" sz="1200" b="0">
                          <a:solidFill>
                            <a:schemeClr val="tx1"/>
                          </a:solidFill>
                        </a:rPr>
                        <a:t>Text</a:t>
                      </a:r>
                    </a:p>
                  </a:txBody>
                  <a:tcPr anchor="ctr">
                    <a:solidFill>
                      <a:schemeClr val="bg2"/>
                    </a:solidFill>
                  </a:tcPr>
                </a:tc>
                <a:tc>
                  <a:txBody>
                    <a:bodyPr/>
                    <a:lstStyle/>
                    <a:p>
                      <a:pPr algn="ctr"/>
                      <a:endParaRPr lang="en-US" sz="1200">
                        <a:solidFill>
                          <a:schemeClr val="tx1"/>
                        </a:solidFill>
                      </a:endParaRPr>
                    </a:p>
                  </a:txBody>
                  <a:tcPr anchor="ctr">
                    <a:solidFill>
                      <a:srgbClr val="1AD3C5"/>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b="1">
                        <a:solidFill>
                          <a:srgbClr val="0B4A5D"/>
                        </a:solidFill>
                      </a:endParaRPr>
                    </a:p>
                  </a:txBody>
                  <a:tcPr anchor="ctr">
                    <a:solidFill>
                      <a:schemeClr val="bg2"/>
                    </a:solidFill>
                  </a:tcPr>
                </a:tc>
                <a:tc>
                  <a:txBody>
                    <a:bodyPr/>
                    <a:lstStyle/>
                    <a:p>
                      <a:pPr algn="ctr"/>
                      <a:r>
                        <a:rPr lang="en-US" sz="1200" b="1">
                          <a:solidFill>
                            <a:schemeClr val="bg1">
                              <a:lumMod val="10000"/>
                            </a:schemeClr>
                          </a:solidFill>
                        </a:rPr>
                        <a:t>Text</a:t>
                      </a:r>
                    </a:p>
                  </a:txBody>
                  <a:tcPr anchor="ctr">
                    <a:solidFill>
                      <a:srgbClr val="0ED88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468655932"/>
                  </a:ext>
                </a:extLst>
              </a:tr>
              <a:tr h="872136">
                <a:tc>
                  <a:txBody>
                    <a:bodyPr/>
                    <a:lstStyle/>
                    <a:p>
                      <a:pPr algn="ctr"/>
                      <a:endParaRPr lang="en-US" sz="1200">
                        <a:solidFill>
                          <a:schemeClr val="bg1"/>
                        </a:solidFill>
                      </a:endParaRPr>
                    </a:p>
                  </a:txBody>
                  <a:tcPr anchor="ctr">
                    <a:solidFill>
                      <a:schemeClr val="bg2"/>
                    </a:solidFill>
                  </a:tcPr>
                </a:tc>
                <a:tc>
                  <a:txBody>
                    <a:bodyPr/>
                    <a:lstStyle/>
                    <a:p>
                      <a:pPr algn="ctr"/>
                      <a:endParaRPr lang="en-US" sz="1200">
                        <a:solidFill>
                          <a:schemeClr val="tx1"/>
                        </a:solidFill>
                      </a:endParaRPr>
                    </a:p>
                  </a:txBody>
                  <a:tcPr anchor="ctr">
                    <a:solidFill>
                      <a:srgbClr val="1AD3C5"/>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rgbClr val="0ED88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2790314435"/>
                  </a:ext>
                </a:extLst>
              </a:tr>
              <a:tr h="442452">
                <a:tc>
                  <a:txBody>
                    <a:bodyPr/>
                    <a:lstStyle/>
                    <a:p>
                      <a:pPr algn="ctr"/>
                      <a:endParaRPr lang="en-US" sz="1200">
                        <a:solidFill>
                          <a:schemeClr val="bg1"/>
                        </a:solidFill>
                      </a:endParaRPr>
                    </a:p>
                  </a:txBody>
                  <a:tcPr anchor="ctr">
                    <a:solidFill>
                      <a:schemeClr val="bg2"/>
                    </a:solidFill>
                  </a:tcPr>
                </a:tc>
                <a:tc>
                  <a:txBody>
                    <a:bodyPr/>
                    <a:lstStyle/>
                    <a:p>
                      <a:pPr algn="ctr"/>
                      <a:endParaRPr lang="en-US" sz="1200">
                        <a:solidFill>
                          <a:schemeClr val="tx1"/>
                        </a:solidFill>
                      </a:endParaRPr>
                    </a:p>
                  </a:txBody>
                  <a:tcPr anchor="ctr">
                    <a:solidFill>
                      <a:srgbClr val="1AD3C5"/>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rgbClr val="0ED88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1721253735"/>
                  </a:ext>
                </a:extLst>
              </a:tr>
              <a:tr h="612919">
                <a:tc>
                  <a:txBody>
                    <a:bodyPr/>
                    <a:lstStyle/>
                    <a:p>
                      <a:pPr algn="ctr"/>
                      <a:endParaRPr lang="en-US" sz="1200">
                        <a:solidFill>
                          <a:schemeClr val="bg1"/>
                        </a:solidFill>
                      </a:endParaRPr>
                    </a:p>
                  </a:txBody>
                  <a:tcPr anchor="ctr">
                    <a:solidFill>
                      <a:schemeClr val="bg2"/>
                    </a:solidFill>
                  </a:tcPr>
                </a:tc>
                <a:tc>
                  <a:txBody>
                    <a:bodyPr/>
                    <a:lstStyle/>
                    <a:p>
                      <a:pPr algn="ctr"/>
                      <a:endParaRPr lang="en-US" sz="1200">
                        <a:solidFill>
                          <a:schemeClr val="tx1"/>
                        </a:solidFill>
                      </a:endParaRPr>
                    </a:p>
                  </a:txBody>
                  <a:tcPr anchor="ctr">
                    <a:solidFill>
                      <a:srgbClr val="1AD3C5"/>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rgbClr val="0ED88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3456923644"/>
                  </a:ext>
                </a:extLst>
              </a:tr>
              <a:tr h="605961">
                <a:tc>
                  <a:txBody>
                    <a:bodyPr/>
                    <a:lstStyle/>
                    <a:p>
                      <a:pPr algn="ctr"/>
                      <a:endParaRPr lang="en-US" sz="1200">
                        <a:solidFill>
                          <a:schemeClr val="bg1"/>
                        </a:solidFill>
                      </a:endParaRPr>
                    </a:p>
                  </a:txBody>
                  <a:tcPr anchor="ctr">
                    <a:solidFill>
                      <a:schemeClr val="bg2"/>
                    </a:solidFill>
                  </a:tcPr>
                </a:tc>
                <a:tc>
                  <a:txBody>
                    <a:bodyPr/>
                    <a:lstStyle/>
                    <a:p>
                      <a:pPr algn="ctr"/>
                      <a:endParaRPr lang="en-US" sz="1200">
                        <a:solidFill>
                          <a:schemeClr val="tx1"/>
                        </a:solidFill>
                      </a:endParaRPr>
                    </a:p>
                  </a:txBody>
                  <a:tcPr anchor="ctr">
                    <a:solidFill>
                      <a:srgbClr val="1AD3C5"/>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rgbClr val="0ED88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1392720410"/>
                  </a:ext>
                </a:extLst>
              </a:tr>
            </a:tbl>
          </a:graphicData>
        </a:graphic>
      </p:graphicFrame>
      <p:grpSp>
        <p:nvGrpSpPr>
          <p:cNvPr id="5" name="Group 4">
            <a:extLst>
              <a:ext uri="{FF2B5EF4-FFF2-40B4-BE49-F238E27FC236}">
                <a16:creationId xmlns:a16="http://schemas.microsoft.com/office/drawing/2014/main" id="{E725C773-9FF8-1A45-BD9E-22B8602B2D08}"/>
              </a:ext>
            </a:extLst>
          </p:cNvPr>
          <p:cNvGrpSpPr/>
          <p:nvPr userDrawn="1"/>
        </p:nvGrpSpPr>
        <p:grpSpPr>
          <a:xfrm>
            <a:off x="3405803" y="1047264"/>
            <a:ext cx="302598" cy="5054541"/>
            <a:chOff x="2471057" y="968829"/>
            <a:chExt cx="217715" cy="5268685"/>
          </a:xfrm>
        </p:grpSpPr>
        <p:cxnSp>
          <p:nvCxnSpPr>
            <p:cNvPr id="6" name="Straight Connector 5">
              <a:extLst>
                <a:ext uri="{FF2B5EF4-FFF2-40B4-BE49-F238E27FC236}">
                  <a16:creationId xmlns:a16="http://schemas.microsoft.com/office/drawing/2014/main" id="{BCB71F95-D404-F94D-920A-12A7C81A37E4}"/>
                </a:ext>
              </a:extLst>
            </p:cNvPr>
            <p:cNvCxnSpPr>
              <a:cxnSpLocks/>
            </p:cNvCxnSpPr>
            <p:nvPr/>
          </p:nvCxnSpPr>
          <p:spPr>
            <a:xfrm>
              <a:off x="2471057" y="968829"/>
              <a:ext cx="0" cy="5268685"/>
            </a:xfrm>
            <a:prstGeom prst="line">
              <a:avLst/>
            </a:prstGeom>
            <a:ln w="38100">
              <a:solidFill>
                <a:schemeClr val="accent2"/>
              </a:solidFill>
            </a:ln>
          </p:spPr>
          <p:style>
            <a:lnRef idx="2">
              <a:schemeClr val="accent2"/>
            </a:lnRef>
            <a:fillRef idx="0">
              <a:schemeClr val="accent2"/>
            </a:fillRef>
            <a:effectRef idx="1">
              <a:schemeClr val="accent2"/>
            </a:effectRef>
            <a:fontRef idx="minor">
              <a:schemeClr val="tx1"/>
            </a:fontRef>
          </p:style>
        </p:cxnSp>
        <p:sp>
          <p:nvSpPr>
            <p:cNvPr id="7" name="Right Triangle 6">
              <a:extLst>
                <a:ext uri="{FF2B5EF4-FFF2-40B4-BE49-F238E27FC236}">
                  <a16:creationId xmlns:a16="http://schemas.microsoft.com/office/drawing/2014/main" id="{C9DF0587-C3AF-9842-A376-721019B12308}"/>
                </a:ext>
              </a:extLst>
            </p:cNvPr>
            <p:cNvSpPr/>
            <p:nvPr/>
          </p:nvSpPr>
          <p:spPr>
            <a:xfrm>
              <a:off x="2471058" y="968830"/>
              <a:ext cx="217714" cy="359228"/>
            </a:xfrm>
            <a:prstGeom prst="rtTriangl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 name="Straight Connector 7">
            <a:extLst>
              <a:ext uri="{FF2B5EF4-FFF2-40B4-BE49-F238E27FC236}">
                <a16:creationId xmlns:a16="http://schemas.microsoft.com/office/drawing/2014/main" id="{32EA85C7-9B49-EA41-85F4-03769AB0B3BC}"/>
              </a:ext>
            </a:extLst>
          </p:cNvPr>
          <p:cNvCxnSpPr/>
          <p:nvPr userDrawn="1"/>
        </p:nvCxnSpPr>
        <p:spPr>
          <a:xfrm>
            <a:off x="431800" y="6071325"/>
            <a:ext cx="1135380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Oval 9">
            <a:extLst>
              <a:ext uri="{FF2B5EF4-FFF2-40B4-BE49-F238E27FC236}">
                <a16:creationId xmlns:a16="http://schemas.microsoft.com/office/drawing/2014/main" id="{EE339AD6-31DF-484D-9C72-C70FB1541E3D}"/>
              </a:ext>
            </a:extLst>
          </p:cNvPr>
          <p:cNvSpPr/>
          <p:nvPr userDrawn="1"/>
        </p:nvSpPr>
        <p:spPr>
          <a:xfrm>
            <a:off x="7798269" y="5989548"/>
            <a:ext cx="170478" cy="170478"/>
          </a:xfrm>
          <a:prstGeom prst="ellipse">
            <a:avLst/>
          </a:prstGeom>
          <a:solidFill>
            <a:srgbClr val="0ED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AD44019-2AFC-1E45-AD25-BCCECA4C6786}"/>
              </a:ext>
            </a:extLst>
          </p:cNvPr>
          <p:cNvSpPr/>
          <p:nvPr userDrawn="1"/>
        </p:nvSpPr>
        <p:spPr>
          <a:xfrm>
            <a:off x="394578" y="5989548"/>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92B64C4-7EEC-D64F-AF35-CCB08BDB29E6}"/>
              </a:ext>
            </a:extLst>
          </p:cNvPr>
          <p:cNvSpPr/>
          <p:nvPr userDrawn="1"/>
        </p:nvSpPr>
        <p:spPr>
          <a:xfrm>
            <a:off x="3320563" y="5987733"/>
            <a:ext cx="170478" cy="170478"/>
          </a:xfrm>
          <a:prstGeom prst="ellipse">
            <a:avLst/>
          </a:prstGeom>
          <a:solidFill>
            <a:srgbClr val="1AD3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8">
            <a:extLst>
              <a:ext uri="{FF2B5EF4-FFF2-40B4-BE49-F238E27FC236}">
                <a16:creationId xmlns:a16="http://schemas.microsoft.com/office/drawing/2014/main" id="{9B8B0D22-665B-4F69-A5B0-DADAEACFBF0E}"/>
              </a:ext>
            </a:extLst>
          </p:cNvPr>
          <p:cNvSpPr>
            <a:spLocks noGrp="1"/>
          </p:cNvSpPr>
          <p:nvPr>
            <p:ph type="title" hasCustomPrompt="1"/>
          </p:nvPr>
        </p:nvSpPr>
        <p:spPr>
          <a:xfrm>
            <a:off x="431800" y="454706"/>
            <a:ext cx="8160911" cy="461062"/>
          </a:xfrm>
          <a:prstGeom prst="rect">
            <a:avLst/>
          </a:prstGeom>
        </p:spPr>
        <p:txBody>
          <a:bodyPr lIns="0" tIns="0" rIns="0" bIns="0"/>
          <a:lstStyle>
            <a:lvl1pPr>
              <a:defRPr sz="3600" b="1" i="0">
                <a:latin typeface="Source Serif Pro SemiBold" panose="02040603050405020204" pitchFamily="18" charset="0"/>
                <a:ea typeface="Source Serif Pro SemiBold" panose="02040603050405020204" pitchFamily="18" charset="0"/>
                <a:cs typeface="Arial" panose="020B0604020202020204" pitchFamily="34" charset="0"/>
              </a:defRPr>
            </a:lvl1pPr>
          </a:lstStyle>
          <a:p>
            <a:r>
              <a:rPr lang="en-US" b="0">
                <a:latin typeface="Arial" panose="020B0604020202020204" pitchFamily="34" charset="0"/>
              </a:rPr>
              <a:t>12 Month 2021 Project Plan</a:t>
            </a:r>
          </a:p>
        </p:txBody>
      </p:sp>
      <p:sp>
        <p:nvSpPr>
          <p:cNvPr id="17" name="TextBox 16">
            <a:extLst>
              <a:ext uri="{FF2B5EF4-FFF2-40B4-BE49-F238E27FC236}">
                <a16:creationId xmlns:a16="http://schemas.microsoft.com/office/drawing/2014/main" id="{1F5BB253-DA7B-4687-A8C8-2AE1B0B4E4CC}"/>
              </a:ext>
            </a:extLst>
          </p:cNvPr>
          <p:cNvSpPr txBox="1"/>
          <p:nvPr userDrawn="1"/>
        </p:nvSpPr>
        <p:spPr>
          <a:xfrm>
            <a:off x="3023371" y="6269387"/>
            <a:ext cx="994633" cy="276999"/>
          </a:xfrm>
          <a:prstGeom prst="rect">
            <a:avLst/>
          </a:prstGeom>
          <a:noFill/>
        </p:spPr>
        <p:txBody>
          <a:bodyPr wrap="square" rtlCol="0">
            <a:spAutoFit/>
          </a:bodyPr>
          <a:lstStyle/>
          <a:p>
            <a:r>
              <a:rPr lang="en-US" sz="1200" b="1">
                <a:solidFill>
                  <a:schemeClr val="bg1">
                    <a:lumMod val="10000"/>
                  </a:schemeClr>
                </a:solidFill>
              </a:rPr>
              <a:t>Milestone</a:t>
            </a:r>
          </a:p>
        </p:txBody>
      </p:sp>
      <p:sp>
        <p:nvSpPr>
          <p:cNvPr id="18" name="TextBox 17">
            <a:extLst>
              <a:ext uri="{FF2B5EF4-FFF2-40B4-BE49-F238E27FC236}">
                <a16:creationId xmlns:a16="http://schemas.microsoft.com/office/drawing/2014/main" id="{41FB5163-7459-4200-AC72-53AE1D4244E2}"/>
              </a:ext>
            </a:extLst>
          </p:cNvPr>
          <p:cNvSpPr txBox="1"/>
          <p:nvPr userDrawn="1"/>
        </p:nvSpPr>
        <p:spPr>
          <a:xfrm>
            <a:off x="320838" y="6251963"/>
            <a:ext cx="1367503" cy="276999"/>
          </a:xfrm>
          <a:prstGeom prst="rect">
            <a:avLst/>
          </a:prstGeom>
          <a:noFill/>
        </p:spPr>
        <p:txBody>
          <a:bodyPr wrap="square" rtlCol="0">
            <a:spAutoFit/>
          </a:bodyPr>
          <a:lstStyle/>
          <a:p>
            <a:r>
              <a:rPr lang="en-US" sz="1200" b="1"/>
              <a:t>In Progress</a:t>
            </a:r>
          </a:p>
        </p:txBody>
      </p:sp>
      <p:sp>
        <p:nvSpPr>
          <p:cNvPr id="19" name="TextBox 18">
            <a:extLst>
              <a:ext uri="{FF2B5EF4-FFF2-40B4-BE49-F238E27FC236}">
                <a16:creationId xmlns:a16="http://schemas.microsoft.com/office/drawing/2014/main" id="{6D9DA4AA-40AE-4127-87D2-4FA4279AAACF}"/>
              </a:ext>
            </a:extLst>
          </p:cNvPr>
          <p:cNvSpPr txBox="1"/>
          <p:nvPr userDrawn="1"/>
        </p:nvSpPr>
        <p:spPr>
          <a:xfrm>
            <a:off x="7342301" y="6279843"/>
            <a:ext cx="911935" cy="276999"/>
          </a:xfrm>
          <a:prstGeom prst="rect">
            <a:avLst/>
          </a:prstGeom>
          <a:noFill/>
        </p:spPr>
        <p:txBody>
          <a:bodyPr wrap="square" rtlCol="0">
            <a:spAutoFit/>
          </a:bodyPr>
          <a:lstStyle/>
          <a:p>
            <a:pPr algn="r"/>
            <a:r>
              <a:rPr lang="en-US" sz="1200" b="1">
                <a:solidFill>
                  <a:schemeClr val="bg1">
                    <a:lumMod val="10000"/>
                  </a:schemeClr>
                </a:solidFill>
              </a:rPr>
              <a:t>Deadline</a:t>
            </a:r>
          </a:p>
        </p:txBody>
      </p:sp>
    </p:spTree>
    <p:extLst>
      <p:ext uri="{BB962C8B-B14F-4D97-AF65-F5344CB8AC3E}">
        <p14:creationId xmlns:p14="http://schemas.microsoft.com/office/powerpoint/2010/main" val="21068236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EAC2C27-FD6C-F34B-9737-D23CB3084C47}"/>
              </a:ext>
            </a:extLst>
          </p:cNvPr>
          <p:cNvSpPr>
            <a:spLocks noGrp="1"/>
          </p:cNvSpPr>
          <p:nvPr>
            <p:ph type="body" sz="quarter" idx="10" hasCustomPrompt="1"/>
          </p:nvPr>
        </p:nvSpPr>
        <p:spPr>
          <a:xfrm>
            <a:off x="1391920" y="1641474"/>
            <a:ext cx="9418320" cy="3601085"/>
          </a:xfrm>
          <a:prstGeom prst="rect">
            <a:avLst/>
          </a:prstGeom>
          <a:ln w="28575">
            <a:solidFill>
              <a:srgbClr val="005492"/>
            </a:solidFill>
          </a:ln>
        </p:spPr>
        <p:txBody>
          <a:bodyPr anchor="ctr"/>
          <a:lstStyle>
            <a:lvl1pPr algn="ctr">
              <a:lnSpc>
                <a:spcPct val="100000"/>
              </a:lnSpc>
              <a:buFontTx/>
              <a:buNone/>
              <a:defRPr sz="3600" b="1" i="1">
                <a:solidFill>
                  <a:schemeClr val="tx1"/>
                </a:solidFill>
                <a:latin typeface="Source Serif Pro" panose="02040603050405020204" pitchFamily="18" charset="0"/>
                <a:ea typeface="Source Serif Pro" panose="02040603050405020204" pitchFamily="18" charset="0"/>
              </a:defRPr>
            </a:lvl1pPr>
            <a:lvl2pPr algn="ctr">
              <a:buFontTx/>
              <a:buNone/>
              <a:defRPr/>
            </a:lvl2pPr>
            <a:lvl3pPr algn="ctr">
              <a:buFontTx/>
              <a:buNone/>
              <a:defRPr/>
            </a:lvl3pPr>
            <a:lvl4pPr algn="ctr">
              <a:buFontTx/>
              <a:buNone/>
              <a:defRPr/>
            </a:lvl4pPr>
            <a:lvl5pPr algn="ctr">
              <a:buFontTx/>
              <a:buNone/>
              <a:defRPr/>
            </a:lvl5pPr>
          </a:lstStyle>
          <a:p>
            <a:pPr lvl="0"/>
            <a:r>
              <a:rPr lang="en-US"/>
              <a:t>Quote for inspiration</a:t>
            </a:r>
          </a:p>
        </p:txBody>
      </p:sp>
      <p:sp>
        <p:nvSpPr>
          <p:cNvPr id="2" name="Slide Number Placeholder 12">
            <a:extLst>
              <a:ext uri="{FF2B5EF4-FFF2-40B4-BE49-F238E27FC236}">
                <a16:creationId xmlns:a16="http://schemas.microsoft.com/office/drawing/2014/main" id="{77571543-D303-3DDC-5830-8F685EFEF6B4}"/>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B6D1CB1D-634A-53D4-638C-2EEF7ABAD7ED}"/>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4" name="Picture 3" descr="Blue text on a white background&#10;&#10;Description automatically generated">
            <a:extLst>
              <a:ext uri="{FF2B5EF4-FFF2-40B4-BE49-F238E27FC236}">
                <a16:creationId xmlns:a16="http://schemas.microsoft.com/office/drawing/2014/main" id="{B3A49A3B-2036-F25E-875F-1CFE2B50DA96}"/>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pic>
        <p:nvPicPr>
          <p:cNvPr id="5" name="Picture 4" descr="A black and orange rectangles&#10;&#10;Description automatically generated">
            <a:extLst>
              <a:ext uri="{FF2B5EF4-FFF2-40B4-BE49-F238E27FC236}">
                <a16:creationId xmlns:a16="http://schemas.microsoft.com/office/drawing/2014/main" id="{A1452896-5242-E844-058E-D4F41BA5D2D1}"/>
              </a:ext>
            </a:extLst>
          </p:cNvPr>
          <p:cNvPicPr>
            <a:picLocks noChangeAspect="1"/>
          </p:cNvPicPr>
          <p:nvPr userDrawn="1"/>
        </p:nvPicPr>
        <p:blipFill>
          <a:blip r:embed="rId3"/>
          <a:stretch>
            <a:fillRect/>
          </a:stretch>
        </p:blipFill>
        <p:spPr>
          <a:xfrm>
            <a:off x="5718174" y="1220708"/>
            <a:ext cx="755777" cy="808506"/>
          </a:xfrm>
          <a:prstGeom prst="rect">
            <a:avLst/>
          </a:prstGeom>
        </p:spPr>
      </p:pic>
    </p:spTree>
    <p:extLst>
      <p:ext uri="{BB962C8B-B14F-4D97-AF65-F5344CB8AC3E}">
        <p14:creationId xmlns:p14="http://schemas.microsoft.com/office/powerpoint/2010/main" val="13843211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eatured Initiative">
    <p:spTree>
      <p:nvGrpSpPr>
        <p:cNvPr id="1" name=""/>
        <p:cNvGrpSpPr/>
        <p:nvPr/>
      </p:nvGrpSpPr>
      <p:grpSpPr>
        <a:xfrm>
          <a:off x="0" y="0"/>
          <a:ext cx="0" cy="0"/>
          <a:chOff x="0" y="0"/>
          <a:chExt cx="0" cy="0"/>
        </a:xfrm>
      </p:grpSpPr>
      <p:pic>
        <p:nvPicPr>
          <p:cNvPr id="3" name="Picture 12">
            <a:extLst>
              <a:ext uri="{FF2B5EF4-FFF2-40B4-BE49-F238E27FC236}">
                <a16:creationId xmlns:a16="http://schemas.microsoft.com/office/drawing/2014/main" id="{DF416A4C-EDF5-E349-996D-32FD5D996E4D}"/>
              </a:ext>
            </a:extLst>
          </p:cNvPr>
          <p:cNvPicPr>
            <a:picLocks noChangeAspect="1"/>
          </p:cNvPicPr>
          <p:nvPr/>
        </p:nvPicPr>
        <p:blipFill>
          <a:blip r:embed="rId2"/>
          <a:stretch>
            <a:fillRect/>
          </a:stretch>
        </p:blipFill>
        <p:spPr>
          <a:xfrm>
            <a:off x="1336559" y="5063874"/>
            <a:ext cx="1109148" cy="1109148"/>
          </a:xfrm>
          <a:prstGeom prst="rect">
            <a:avLst/>
          </a:prstGeom>
          <a:noFill/>
          <a:ln cap="flat">
            <a:noFill/>
          </a:ln>
        </p:spPr>
      </p:pic>
      <p:pic>
        <p:nvPicPr>
          <p:cNvPr id="4" name="Picture 13">
            <a:extLst>
              <a:ext uri="{FF2B5EF4-FFF2-40B4-BE49-F238E27FC236}">
                <a16:creationId xmlns:a16="http://schemas.microsoft.com/office/drawing/2014/main" id="{1305B668-7A9F-5A45-BD1A-732DFF262CEA}"/>
              </a:ext>
            </a:extLst>
          </p:cNvPr>
          <p:cNvPicPr>
            <a:picLocks noChangeAspect="1"/>
          </p:cNvPicPr>
          <p:nvPr/>
        </p:nvPicPr>
        <p:blipFill>
          <a:blip r:embed="rId2" cstate="email">
            <a:grayscl/>
            <a:extLst>
              <a:ext uri="{28A0092B-C50C-407E-A947-70E740481C1C}">
                <a14:useLocalDpi xmlns:a14="http://schemas.microsoft.com/office/drawing/2010/main"/>
              </a:ext>
            </a:extLst>
          </a:blip>
          <a:stretch>
            <a:fillRect/>
          </a:stretch>
        </p:blipFill>
        <p:spPr>
          <a:xfrm>
            <a:off x="8955943" y="631387"/>
            <a:ext cx="809768" cy="809768"/>
          </a:xfrm>
          <a:prstGeom prst="rect">
            <a:avLst/>
          </a:prstGeom>
          <a:noFill/>
          <a:ln cap="flat">
            <a:noFill/>
          </a:ln>
        </p:spPr>
      </p:pic>
      <p:sp>
        <p:nvSpPr>
          <p:cNvPr id="5" name="Oval 14">
            <a:extLst>
              <a:ext uri="{FF2B5EF4-FFF2-40B4-BE49-F238E27FC236}">
                <a16:creationId xmlns:a16="http://schemas.microsoft.com/office/drawing/2014/main" id="{72846A5C-3F14-0A40-A5A3-42D08000ACC4}"/>
              </a:ext>
            </a:extLst>
          </p:cNvPr>
          <p:cNvSpPr/>
          <p:nvPr/>
        </p:nvSpPr>
        <p:spPr>
          <a:xfrm>
            <a:off x="11479477" y="2389489"/>
            <a:ext cx="1425035" cy="142503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1F4ED"/>
          </a:solidFill>
          <a:ln cap="flat">
            <a:noFill/>
            <a:prstDash val="solid"/>
          </a:ln>
        </p:spPr>
        <p:txBody>
          <a:bodyPr vert="horz" wrap="square" lIns="80682" tIns="40341" rIns="80682" bIns="40341" anchor="ctr" anchorCtr="1" compatLnSpc="1">
            <a:noAutofit/>
          </a:bodyPr>
          <a:lstStyle/>
          <a:p>
            <a:pPr marL="0" marR="0" lvl="0" indent="0" algn="ctr" defTabSz="80686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88" b="1" i="0" u="none" strike="noStrike" kern="1200" cap="none" spc="0" baseline="0">
              <a:solidFill>
                <a:srgbClr val="FAFAFA"/>
              </a:solidFill>
              <a:uFillTx/>
              <a:latin typeface="Source Serif Pro" pitchFamily="18"/>
            </a:endParaRPr>
          </a:p>
        </p:txBody>
      </p:sp>
      <p:sp>
        <p:nvSpPr>
          <p:cNvPr id="9" name="Text Placeholder 8">
            <a:extLst>
              <a:ext uri="{FF2B5EF4-FFF2-40B4-BE49-F238E27FC236}">
                <a16:creationId xmlns:a16="http://schemas.microsoft.com/office/drawing/2014/main" id="{A30B37C0-0432-E54D-88CC-1ED02077A2BF}"/>
              </a:ext>
            </a:extLst>
          </p:cNvPr>
          <p:cNvSpPr>
            <a:spLocks noGrp="1"/>
          </p:cNvSpPr>
          <p:nvPr>
            <p:ph type="body" sz="quarter" idx="11" hasCustomPrompt="1"/>
          </p:nvPr>
        </p:nvSpPr>
        <p:spPr>
          <a:xfrm>
            <a:off x="2869030" y="2612819"/>
            <a:ext cx="6086474" cy="425860"/>
          </a:xfrm>
          <a:prstGeom prst="rect">
            <a:avLst/>
          </a:prstGeom>
        </p:spPr>
        <p:txBody>
          <a:bodyPr/>
          <a:lstStyle>
            <a:lvl1pPr algn="ctr">
              <a:buFontTx/>
              <a:buNone/>
              <a:defRPr sz="2800" b="1" i="0">
                <a:solidFill>
                  <a:srgbClr val="DC003B"/>
                </a:solidFill>
                <a:latin typeface="Source Serif Pro" panose="02040603050405020204" pitchFamily="18" charset="0"/>
                <a:ea typeface="Source Serif Pro" panose="02040603050405020204" pitchFamily="18" charset="0"/>
              </a:defRPr>
            </a:lvl1pPr>
            <a:lvl2pPr>
              <a:buFontTx/>
              <a:buNone/>
              <a:defRPr sz="2800">
                <a:latin typeface="+mj-lt"/>
              </a:defRPr>
            </a:lvl2pPr>
            <a:lvl3pPr>
              <a:buFontTx/>
              <a:buNone/>
              <a:defRPr sz="2800">
                <a:latin typeface="+mj-lt"/>
              </a:defRPr>
            </a:lvl3pPr>
            <a:lvl4pPr>
              <a:buFontTx/>
              <a:buNone/>
              <a:defRPr sz="2800">
                <a:latin typeface="+mj-lt"/>
              </a:defRPr>
            </a:lvl4pPr>
            <a:lvl5pPr>
              <a:buFontTx/>
              <a:buNone/>
              <a:defRPr sz="2800">
                <a:latin typeface="+mj-lt"/>
              </a:defRPr>
            </a:lvl5pPr>
          </a:lstStyle>
          <a:p>
            <a:pPr lvl="0"/>
            <a:r>
              <a:rPr lang="en-US"/>
              <a:t>Insert text here</a:t>
            </a:r>
          </a:p>
        </p:txBody>
      </p:sp>
      <p:sp>
        <p:nvSpPr>
          <p:cNvPr id="13" name="Text Placeholder 12">
            <a:extLst>
              <a:ext uri="{FF2B5EF4-FFF2-40B4-BE49-F238E27FC236}">
                <a16:creationId xmlns:a16="http://schemas.microsoft.com/office/drawing/2014/main" id="{D7292564-B06C-6C4E-846C-43D2B5FF83D9}"/>
              </a:ext>
            </a:extLst>
          </p:cNvPr>
          <p:cNvSpPr>
            <a:spLocks noGrp="1"/>
          </p:cNvSpPr>
          <p:nvPr>
            <p:ph type="body" sz="quarter" idx="12" hasCustomPrompt="1"/>
          </p:nvPr>
        </p:nvSpPr>
        <p:spPr>
          <a:xfrm>
            <a:off x="2869029" y="3211512"/>
            <a:ext cx="6086914" cy="434975"/>
          </a:xfrm>
          <a:prstGeom prst="rect">
            <a:avLst/>
          </a:prstGeom>
        </p:spPr>
        <p:txBody>
          <a:bodyPr/>
          <a:lstStyle>
            <a:lvl1pPr algn="ctr">
              <a:buFontTx/>
              <a:buNone/>
              <a:defRPr sz="2800" b="1" i="0">
                <a:solidFill>
                  <a:srgbClr val="0B4A5D"/>
                </a:solidFill>
                <a:latin typeface="Source Serif Pro" panose="02040603050405020204" pitchFamily="18" charset="0"/>
                <a:ea typeface="Source Serif Pro" panose="02040603050405020204" pitchFamily="18" charset="0"/>
              </a:defRPr>
            </a:lvl1pPr>
            <a:lvl2pPr>
              <a:buFontTx/>
              <a:buNone/>
              <a:defRPr sz="2800" b="1" i="0">
                <a:solidFill>
                  <a:srgbClr val="0B4A5D"/>
                </a:solidFill>
                <a:latin typeface="Source Serif Pro" panose="02040603050405020204" pitchFamily="18" charset="0"/>
                <a:ea typeface="Source Serif Pro" panose="02040603050405020204" pitchFamily="18" charset="0"/>
              </a:defRPr>
            </a:lvl2pPr>
            <a:lvl3pPr>
              <a:buFontTx/>
              <a:buNone/>
              <a:defRPr sz="2800" b="1" i="0">
                <a:solidFill>
                  <a:srgbClr val="0B4A5D"/>
                </a:solidFill>
                <a:latin typeface="Source Serif Pro" panose="02040603050405020204" pitchFamily="18" charset="0"/>
                <a:ea typeface="Source Serif Pro" panose="02040603050405020204" pitchFamily="18" charset="0"/>
              </a:defRPr>
            </a:lvl3pPr>
            <a:lvl4pPr>
              <a:buFontTx/>
              <a:buNone/>
              <a:defRPr sz="2800" b="1" i="0">
                <a:solidFill>
                  <a:srgbClr val="0B4A5D"/>
                </a:solidFill>
                <a:latin typeface="Source Serif Pro" panose="02040603050405020204" pitchFamily="18" charset="0"/>
                <a:ea typeface="Source Serif Pro" panose="02040603050405020204" pitchFamily="18" charset="0"/>
              </a:defRPr>
            </a:lvl4pPr>
            <a:lvl5pPr>
              <a:buFontTx/>
              <a:buNone/>
              <a:defRPr sz="2800" b="1" i="0">
                <a:solidFill>
                  <a:srgbClr val="0B4A5D"/>
                </a:solidFill>
                <a:latin typeface="Source Serif Pro" panose="02040603050405020204" pitchFamily="18" charset="0"/>
                <a:ea typeface="Source Serif Pro" panose="02040603050405020204" pitchFamily="18" charset="0"/>
              </a:defRPr>
            </a:lvl5pPr>
          </a:lstStyle>
          <a:p>
            <a:pPr lvl="0"/>
            <a:r>
              <a:rPr lang="en-US"/>
              <a:t>Text here</a:t>
            </a:r>
          </a:p>
        </p:txBody>
      </p:sp>
      <p:sp>
        <p:nvSpPr>
          <p:cNvPr id="6" name="Text Placeholder 5">
            <a:extLst>
              <a:ext uri="{FF2B5EF4-FFF2-40B4-BE49-F238E27FC236}">
                <a16:creationId xmlns:a16="http://schemas.microsoft.com/office/drawing/2014/main" id="{0E4D509E-0760-E74B-937B-EBB4E98449FB}"/>
              </a:ext>
            </a:extLst>
          </p:cNvPr>
          <p:cNvSpPr>
            <a:spLocks noGrp="1"/>
          </p:cNvSpPr>
          <p:nvPr>
            <p:ph type="body" sz="quarter" idx="13"/>
          </p:nvPr>
        </p:nvSpPr>
        <p:spPr>
          <a:xfrm>
            <a:off x="2869029" y="3819320"/>
            <a:ext cx="6086475" cy="503237"/>
          </a:xfrm>
          <a:prstGeom prst="rect">
            <a:avLst/>
          </a:prstGeom>
        </p:spPr>
        <p:txBody>
          <a:bodyPr/>
          <a:lstStyle>
            <a:lvl1pPr marL="0" indent="0" algn="ctr">
              <a:buFontTx/>
              <a:buNone/>
              <a:defRPr sz="1600"/>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a:t>Click to edit Master text styles</a:t>
            </a:r>
          </a:p>
        </p:txBody>
      </p:sp>
    </p:spTree>
    <p:extLst>
      <p:ext uri="{BB962C8B-B14F-4D97-AF65-F5344CB8AC3E}">
        <p14:creationId xmlns:p14="http://schemas.microsoft.com/office/powerpoint/2010/main" val="16505477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91777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ogo Anima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B84E46F-1AB6-D347-B43D-79564D9A5511}"/>
              </a:ext>
            </a:extLst>
          </p:cNvPr>
          <p:cNvSpPr/>
          <p:nvPr/>
        </p:nvSpPr>
        <p:spPr>
          <a:xfrm>
            <a:off x="0" y="0"/>
            <a:ext cx="12191998" cy="6858000"/>
          </a:xfrm>
          <a:prstGeom prst="rect">
            <a:avLst/>
          </a:prstGeom>
          <a:solidFill>
            <a:srgbClr val="161616"/>
          </a:solidFill>
          <a:ln cap="flat">
            <a:noFill/>
            <a:prstDash val="solid"/>
          </a:ln>
        </p:spPr>
        <p:txBody>
          <a:bodyPr vert="horz" wrap="square" lIns="80682" tIns="40341" rIns="80682" bIns="40341" anchor="ctr" anchorCtr="1" compatLnSpc="1">
            <a:noAutofit/>
          </a:bodyPr>
          <a:lstStyle/>
          <a:p>
            <a:pPr marL="0" marR="0" lvl="0" indent="0" algn="ctr" defTabSz="806867"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VN" sz="1588" b="1" i="0" u="none" strike="noStrike" kern="1200" cap="none" spc="0" baseline="0">
                <a:solidFill>
                  <a:srgbClr val="161616"/>
                </a:solidFill>
                <a:uFillTx/>
                <a:latin typeface="Arial" pitchFamily="34"/>
              </a:rPr>
              <a:t>z</a:t>
            </a:r>
          </a:p>
        </p:txBody>
      </p:sp>
      <p:pic>
        <p:nvPicPr>
          <p:cNvPr id="4" name="Picture 3" descr="Logo, company name&#10;&#10;Description automatically generated">
            <a:extLst>
              <a:ext uri="{FF2B5EF4-FFF2-40B4-BE49-F238E27FC236}">
                <a16:creationId xmlns:a16="http://schemas.microsoft.com/office/drawing/2014/main" id="{09AD6ECB-969E-A74C-B3BB-56F63921A31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68190" y="2801620"/>
            <a:ext cx="2330450" cy="870475"/>
          </a:xfrm>
          <a:prstGeom prst="rect">
            <a:avLst/>
          </a:prstGeom>
        </p:spPr>
      </p:pic>
    </p:spTree>
    <p:extLst>
      <p:ext uri="{BB962C8B-B14F-4D97-AF65-F5344CB8AC3E}">
        <p14:creationId xmlns:p14="http://schemas.microsoft.com/office/powerpoint/2010/main" val="20872941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E964C-3AB3-3AA6-1E71-1EDD7543BF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802C22-62CE-C8C2-673A-6B249C9280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18184B-360A-7B03-E310-1447A0C5F36C}"/>
              </a:ext>
            </a:extLst>
          </p:cNvPr>
          <p:cNvSpPr>
            <a:spLocks noGrp="1"/>
          </p:cNvSpPr>
          <p:nvPr>
            <p:ph type="dt" sz="half" idx="10"/>
          </p:nvPr>
        </p:nvSpPr>
        <p:spPr/>
        <p:txBody>
          <a:bodyPr/>
          <a:lstStyle/>
          <a:p>
            <a:fld id="{85944527-276D-4F59-8DDD-A259A288335A}" type="datetimeFigureOut">
              <a:rPr lang="en-US" smtClean="0"/>
              <a:t>7/30/2026</a:t>
            </a:fld>
            <a:endParaRPr lang="en-US"/>
          </a:p>
        </p:txBody>
      </p:sp>
      <p:sp>
        <p:nvSpPr>
          <p:cNvPr id="5" name="Footer Placeholder 4">
            <a:extLst>
              <a:ext uri="{FF2B5EF4-FFF2-40B4-BE49-F238E27FC236}">
                <a16:creationId xmlns:a16="http://schemas.microsoft.com/office/drawing/2014/main" id="{BB9E455A-F9E0-8FF5-AF59-767B888A97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6622EE-3CEB-F54A-5C8F-2FF39EC95847}"/>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3476293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Slid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020156-D123-144D-9D71-9437ADA7AC5F}"/>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714703" y="1826229"/>
            <a:ext cx="3762048" cy="928306"/>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a:t>
            </a:r>
          </a:p>
        </p:txBody>
      </p:sp>
      <p:sp>
        <p:nvSpPr>
          <p:cNvPr id="5" name="Text Placeholder 5">
            <a:extLst>
              <a:ext uri="{FF2B5EF4-FFF2-40B4-BE49-F238E27FC236}">
                <a16:creationId xmlns:a16="http://schemas.microsoft.com/office/drawing/2014/main" id="{78C306D6-5859-B742-8416-01097D2D288E}"/>
              </a:ext>
            </a:extLst>
          </p:cNvPr>
          <p:cNvSpPr>
            <a:spLocks noGrp="1"/>
          </p:cNvSpPr>
          <p:nvPr>
            <p:ph type="body" sz="quarter" idx="10" hasCustomPrompt="1"/>
          </p:nvPr>
        </p:nvSpPr>
        <p:spPr>
          <a:xfrm>
            <a:off x="714703" y="681038"/>
            <a:ext cx="3762048" cy="928306"/>
          </a:xfrm>
          <a:prstGeom prst="rect">
            <a:avLst/>
          </a:prstGeom>
        </p:spPr>
        <p:txBody>
          <a:bodyPr lIns="0" tIns="0" rIns="0" bIns="0"/>
          <a:lstStyle>
            <a:lvl1pPr marL="0" indent="0">
              <a:spcBef>
                <a:spcPts val="0"/>
              </a:spcBef>
              <a:buFontTx/>
              <a:buNone/>
              <a:defRPr sz="5400" b="1" i="0">
                <a:solidFill>
                  <a:schemeClr val="bg1"/>
                </a:solidFill>
                <a:latin typeface="Source Serif Pro" panose="02040603050405020204" pitchFamily="18" charset="0"/>
                <a:ea typeface="Source Serif Pro" panose="02040603050405020204" pitchFamily="18"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Agenda</a:t>
            </a:r>
          </a:p>
        </p:txBody>
      </p:sp>
      <p:sp>
        <p:nvSpPr>
          <p:cNvPr id="6" name="Text Placeholder 2">
            <a:extLst>
              <a:ext uri="{FF2B5EF4-FFF2-40B4-BE49-F238E27FC236}">
                <a16:creationId xmlns:a16="http://schemas.microsoft.com/office/drawing/2014/main" id="{B7733069-2C87-144C-8EF4-E64E3F05E1D5}"/>
              </a:ext>
            </a:extLst>
          </p:cNvPr>
          <p:cNvSpPr>
            <a:spLocks noGrp="1"/>
          </p:cNvSpPr>
          <p:nvPr>
            <p:ph type="body" idx="11" hasCustomPrompt="1"/>
          </p:nvPr>
        </p:nvSpPr>
        <p:spPr>
          <a:xfrm>
            <a:off x="5321300" y="681037"/>
            <a:ext cx="6026150" cy="5694363"/>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Body text</a:t>
            </a:r>
          </a:p>
        </p:txBody>
      </p:sp>
    </p:spTree>
    <p:extLst>
      <p:ext uri="{BB962C8B-B14F-4D97-AF65-F5344CB8AC3E}">
        <p14:creationId xmlns:p14="http://schemas.microsoft.com/office/powerpoint/2010/main" val="34658200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6ACF0-7236-415A-9135-AFEFAF32E5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966903-D051-4D32-FE77-DC4F08698DA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C57855-8A7D-F49C-FF8A-D1B9FCD24F93}"/>
              </a:ext>
            </a:extLst>
          </p:cNvPr>
          <p:cNvSpPr>
            <a:spLocks noGrp="1"/>
          </p:cNvSpPr>
          <p:nvPr>
            <p:ph type="dt" sz="half" idx="10"/>
          </p:nvPr>
        </p:nvSpPr>
        <p:spPr/>
        <p:txBody>
          <a:bodyPr/>
          <a:lstStyle/>
          <a:p>
            <a:fld id="{85944527-276D-4F59-8DDD-A259A288335A}" type="datetimeFigureOut">
              <a:rPr lang="en-US" smtClean="0"/>
              <a:t>7/30/2026</a:t>
            </a:fld>
            <a:endParaRPr lang="en-US"/>
          </a:p>
        </p:txBody>
      </p:sp>
      <p:sp>
        <p:nvSpPr>
          <p:cNvPr id="5" name="Footer Placeholder 4">
            <a:extLst>
              <a:ext uri="{FF2B5EF4-FFF2-40B4-BE49-F238E27FC236}">
                <a16:creationId xmlns:a16="http://schemas.microsoft.com/office/drawing/2014/main" id="{0D317716-3D44-CCF5-0948-12BA71BB51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E3D8E4-F065-B517-4206-F7CD8026E873}"/>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29082634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2738B-CBDE-1545-9385-23CAF767E8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8097D51-85AC-8CB6-6627-D788C763993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88C959-A29D-CC41-15FE-8CC53B62F9F9}"/>
              </a:ext>
            </a:extLst>
          </p:cNvPr>
          <p:cNvSpPr>
            <a:spLocks noGrp="1"/>
          </p:cNvSpPr>
          <p:nvPr>
            <p:ph type="dt" sz="half" idx="10"/>
          </p:nvPr>
        </p:nvSpPr>
        <p:spPr/>
        <p:txBody>
          <a:bodyPr/>
          <a:lstStyle/>
          <a:p>
            <a:fld id="{85944527-276D-4F59-8DDD-A259A288335A}" type="datetimeFigureOut">
              <a:rPr lang="en-US" smtClean="0"/>
              <a:t>7/30/2026</a:t>
            </a:fld>
            <a:endParaRPr lang="en-US"/>
          </a:p>
        </p:txBody>
      </p:sp>
      <p:sp>
        <p:nvSpPr>
          <p:cNvPr id="5" name="Footer Placeholder 4">
            <a:extLst>
              <a:ext uri="{FF2B5EF4-FFF2-40B4-BE49-F238E27FC236}">
                <a16:creationId xmlns:a16="http://schemas.microsoft.com/office/drawing/2014/main" id="{3839975D-EC06-8A89-DAC5-E4BC8C99C3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63AEA9-040B-97BE-2292-D02B1907C065}"/>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6161137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273EB-3F79-CF25-8287-A5BE6ADC30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932CFA-4114-A31B-F16D-BF387F4994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BC89EC-4281-1533-4A43-9B900700C0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E5C50B-9EDA-FD97-A5E1-43B4B6B62793}"/>
              </a:ext>
            </a:extLst>
          </p:cNvPr>
          <p:cNvSpPr>
            <a:spLocks noGrp="1"/>
          </p:cNvSpPr>
          <p:nvPr>
            <p:ph type="dt" sz="half" idx="10"/>
          </p:nvPr>
        </p:nvSpPr>
        <p:spPr/>
        <p:txBody>
          <a:bodyPr/>
          <a:lstStyle/>
          <a:p>
            <a:fld id="{85944527-276D-4F59-8DDD-A259A288335A}" type="datetimeFigureOut">
              <a:rPr lang="en-US" smtClean="0"/>
              <a:t>7/30/2026</a:t>
            </a:fld>
            <a:endParaRPr lang="en-US"/>
          </a:p>
        </p:txBody>
      </p:sp>
      <p:sp>
        <p:nvSpPr>
          <p:cNvPr id="6" name="Footer Placeholder 5">
            <a:extLst>
              <a:ext uri="{FF2B5EF4-FFF2-40B4-BE49-F238E27FC236}">
                <a16:creationId xmlns:a16="http://schemas.microsoft.com/office/drawing/2014/main" id="{2C212F60-D4B1-5093-7116-AC31F0FE47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1C8770-6C75-1724-553D-D24239BCBE93}"/>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18265711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FE611-E703-409A-39D7-A2FEF0E319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4B0A46-D245-7962-0C76-29C9FE96E1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AFAED4-668F-8C11-09E6-EE34E91751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540766-EDC1-C63D-7B35-1BD1763FD5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D4D612-721B-0010-F3E5-E6C4390375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A58B0C9-681A-7A78-C5A7-9F06370F82C3}"/>
              </a:ext>
            </a:extLst>
          </p:cNvPr>
          <p:cNvSpPr>
            <a:spLocks noGrp="1"/>
          </p:cNvSpPr>
          <p:nvPr>
            <p:ph type="dt" sz="half" idx="10"/>
          </p:nvPr>
        </p:nvSpPr>
        <p:spPr/>
        <p:txBody>
          <a:bodyPr/>
          <a:lstStyle/>
          <a:p>
            <a:fld id="{85944527-276D-4F59-8DDD-A259A288335A}" type="datetimeFigureOut">
              <a:rPr lang="en-US" smtClean="0"/>
              <a:t>7/30/2026</a:t>
            </a:fld>
            <a:endParaRPr lang="en-US"/>
          </a:p>
        </p:txBody>
      </p:sp>
      <p:sp>
        <p:nvSpPr>
          <p:cNvPr id="8" name="Footer Placeholder 7">
            <a:extLst>
              <a:ext uri="{FF2B5EF4-FFF2-40B4-BE49-F238E27FC236}">
                <a16:creationId xmlns:a16="http://schemas.microsoft.com/office/drawing/2014/main" id="{758B85D1-507B-271A-6F12-F9F344A320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74F700-598D-EA60-DFF7-FF54D50D0C10}"/>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6410653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5EAE2-D8A8-C07E-1C9E-7CCD770AA80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BCD1CD3-8E05-A504-F200-192750E439DC}"/>
              </a:ext>
            </a:extLst>
          </p:cNvPr>
          <p:cNvSpPr>
            <a:spLocks noGrp="1"/>
          </p:cNvSpPr>
          <p:nvPr>
            <p:ph type="dt" sz="half" idx="10"/>
          </p:nvPr>
        </p:nvSpPr>
        <p:spPr/>
        <p:txBody>
          <a:bodyPr/>
          <a:lstStyle/>
          <a:p>
            <a:fld id="{85944527-276D-4F59-8DDD-A259A288335A}" type="datetimeFigureOut">
              <a:rPr lang="en-US" smtClean="0"/>
              <a:t>7/30/2026</a:t>
            </a:fld>
            <a:endParaRPr lang="en-US"/>
          </a:p>
        </p:txBody>
      </p:sp>
      <p:sp>
        <p:nvSpPr>
          <p:cNvPr id="4" name="Footer Placeholder 3">
            <a:extLst>
              <a:ext uri="{FF2B5EF4-FFF2-40B4-BE49-F238E27FC236}">
                <a16:creationId xmlns:a16="http://schemas.microsoft.com/office/drawing/2014/main" id="{275DAB09-A5C8-5DDA-1E8F-9B4DE6F8773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0081EB6-C376-232D-3048-AA2D5A122C60}"/>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17481596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B076A5-8751-9344-51DD-120FB9C6796B}"/>
              </a:ext>
            </a:extLst>
          </p:cNvPr>
          <p:cNvSpPr>
            <a:spLocks noGrp="1"/>
          </p:cNvSpPr>
          <p:nvPr>
            <p:ph type="dt" sz="half" idx="10"/>
          </p:nvPr>
        </p:nvSpPr>
        <p:spPr/>
        <p:txBody>
          <a:bodyPr/>
          <a:lstStyle/>
          <a:p>
            <a:fld id="{85944527-276D-4F59-8DDD-A259A288335A}" type="datetimeFigureOut">
              <a:rPr lang="en-US" smtClean="0"/>
              <a:t>7/30/2026</a:t>
            </a:fld>
            <a:endParaRPr lang="en-US"/>
          </a:p>
        </p:txBody>
      </p:sp>
      <p:sp>
        <p:nvSpPr>
          <p:cNvPr id="3" name="Footer Placeholder 2">
            <a:extLst>
              <a:ext uri="{FF2B5EF4-FFF2-40B4-BE49-F238E27FC236}">
                <a16:creationId xmlns:a16="http://schemas.microsoft.com/office/drawing/2014/main" id="{BB81B804-ECE8-C7E3-D378-579A147E305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A0CA0D-09D5-0C7E-29C0-57E6D0CD4BBB}"/>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2632211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E2C0C-5F46-3516-1A1E-1B020D5586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D9228B-BD40-2124-9130-682379B826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2A80472-75AA-C66F-9B10-2537908A5A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D7924B-9C11-5EFF-DE77-C11E0FA55306}"/>
              </a:ext>
            </a:extLst>
          </p:cNvPr>
          <p:cNvSpPr>
            <a:spLocks noGrp="1"/>
          </p:cNvSpPr>
          <p:nvPr>
            <p:ph type="dt" sz="half" idx="10"/>
          </p:nvPr>
        </p:nvSpPr>
        <p:spPr/>
        <p:txBody>
          <a:bodyPr/>
          <a:lstStyle/>
          <a:p>
            <a:fld id="{85944527-276D-4F59-8DDD-A259A288335A}" type="datetimeFigureOut">
              <a:rPr lang="en-US" smtClean="0"/>
              <a:t>7/30/2026</a:t>
            </a:fld>
            <a:endParaRPr lang="en-US"/>
          </a:p>
        </p:txBody>
      </p:sp>
      <p:sp>
        <p:nvSpPr>
          <p:cNvPr id="6" name="Footer Placeholder 5">
            <a:extLst>
              <a:ext uri="{FF2B5EF4-FFF2-40B4-BE49-F238E27FC236}">
                <a16:creationId xmlns:a16="http://schemas.microsoft.com/office/drawing/2014/main" id="{DA0CF4FC-3678-3099-13C9-12C288AEEE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05B64E-101B-BE95-A872-53996E831A89}"/>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27769872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2C059-C42E-4AF3-3428-B56F9E25A8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483F9F-330C-459D-6F8A-43FDEF7CBB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B0F1C8-6A8F-54A3-ACC0-36A99D8183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6AD0A5-0C5F-3A26-BA29-3D09E8DAFA65}"/>
              </a:ext>
            </a:extLst>
          </p:cNvPr>
          <p:cNvSpPr>
            <a:spLocks noGrp="1"/>
          </p:cNvSpPr>
          <p:nvPr>
            <p:ph type="dt" sz="half" idx="10"/>
          </p:nvPr>
        </p:nvSpPr>
        <p:spPr/>
        <p:txBody>
          <a:bodyPr/>
          <a:lstStyle/>
          <a:p>
            <a:fld id="{85944527-276D-4F59-8DDD-A259A288335A}" type="datetimeFigureOut">
              <a:rPr lang="en-US" smtClean="0"/>
              <a:t>7/30/2026</a:t>
            </a:fld>
            <a:endParaRPr lang="en-US"/>
          </a:p>
        </p:txBody>
      </p:sp>
      <p:sp>
        <p:nvSpPr>
          <p:cNvPr id="6" name="Footer Placeholder 5">
            <a:extLst>
              <a:ext uri="{FF2B5EF4-FFF2-40B4-BE49-F238E27FC236}">
                <a16:creationId xmlns:a16="http://schemas.microsoft.com/office/drawing/2014/main" id="{A739C43F-F3EE-C833-0E27-B1F6ED8152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B5E77C-175C-1EFD-DCB1-09D2528616DD}"/>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22038710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8FA84-E688-8ECE-FC89-A44E28B28F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839919-E3A4-119C-8E36-AB1CD03E9A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B02EA4-9571-D581-7259-96C9EB9F26E9}"/>
              </a:ext>
            </a:extLst>
          </p:cNvPr>
          <p:cNvSpPr>
            <a:spLocks noGrp="1"/>
          </p:cNvSpPr>
          <p:nvPr>
            <p:ph type="dt" sz="half" idx="10"/>
          </p:nvPr>
        </p:nvSpPr>
        <p:spPr/>
        <p:txBody>
          <a:bodyPr/>
          <a:lstStyle/>
          <a:p>
            <a:fld id="{85944527-276D-4F59-8DDD-A259A288335A}" type="datetimeFigureOut">
              <a:rPr lang="en-US" smtClean="0"/>
              <a:t>7/30/2026</a:t>
            </a:fld>
            <a:endParaRPr lang="en-US"/>
          </a:p>
        </p:txBody>
      </p:sp>
      <p:sp>
        <p:nvSpPr>
          <p:cNvPr id="5" name="Footer Placeholder 4">
            <a:extLst>
              <a:ext uri="{FF2B5EF4-FFF2-40B4-BE49-F238E27FC236}">
                <a16:creationId xmlns:a16="http://schemas.microsoft.com/office/drawing/2014/main" id="{9FD2C8FE-7398-5253-CE6F-D7D16692E8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5FC125-225B-1D4C-32B7-1314C556DF2C}"/>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33206668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41C1E0-D77B-218D-621D-592D91DCF42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F3E431-908A-9107-B603-33BDF371BF3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774A2-F29F-BE2E-32D4-35BDC5C637BF}"/>
              </a:ext>
            </a:extLst>
          </p:cNvPr>
          <p:cNvSpPr>
            <a:spLocks noGrp="1"/>
          </p:cNvSpPr>
          <p:nvPr>
            <p:ph type="dt" sz="half" idx="10"/>
          </p:nvPr>
        </p:nvSpPr>
        <p:spPr/>
        <p:txBody>
          <a:bodyPr/>
          <a:lstStyle/>
          <a:p>
            <a:fld id="{85944527-276D-4F59-8DDD-A259A288335A}" type="datetimeFigureOut">
              <a:rPr lang="en-US" smtClean="0"/>
              <a:t>7/30/2026</a:t>
            </a:fld>
            <a:endParaRPr lang="en-US"/>
          </a:p>
        </p:txBody>
      </p:sp>
      <p:sp>
        <p:nvSpPr>
          <p:cNvPr id="5" name="Footer Placeholder 4">
            <a:extLst>
              <a:ext uri="{FF2B5EF4-FFF2-40B4-BE49-F238E27FC236}">
                <a16:creationId xmlns:a16="http://schemas.microsoft.com/office/drawing/2014/main" id="{08F97414-FECB-AA75-2F10-E4772C7BA8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C645FE-A35D-8758-6D42-36257CFA417C}"/>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459331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ppendix">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020156-D123-144D-9D71-9437ADA7AC5F}"/>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5321300" y="681037"/>
            <a:ext cx="6026150" cy="5694363"/>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Body text</a:t>
            </a:r>
          </a:p>
        </p:txBody>
      </p:sp>
      <p:sp>
        <p:nvSpPr>
          <p:cNvPr id="6" name="Text Placeholder 5">
            <a:extLst>
              <a:ext uri="{FF2B5EF4-FFF2-40B4-BE49-F238E27FC236}">
                <a16:creationId xmlns:a16="http://schemas.microsoft.com/office/drawing/2014/main" id="{32C6E66E-7E33-A44B-BD63-962BE2B94771}"/>
              </a:ext>
            </a:extLst>
          </p:cNvPr>
          <p:cNvSpPr>
            <a:spLocks noGrp="1"/>
          </p:cNvSpPr>
          <p:nvPr>
            <p:ph type="body" sz="quarter" idx="10" hasCustomPrompt="1"/>
          </p:nvPr>
        </p:nvSpPr>
        <p:spPr>
          <a:xfrm>
            <a:off x="714703" y="681038"/>
            <a:ext cx="3762048" cy="2638426"/>
          </a:xfrm>
          <a:prstGeom prst="rect">
            <a:avLst/>
          </a:prstGeom>
        </p:spPr>
        <p:txBody>
          <a:bodyPr lIns="0" tIns="0" rIns="0" bIns="0"/>
          <a:lstStyle>
            <a:lvl1pPr marL="0" indent="0">
              <a:spcBef>
                <a:spcPts val="0"/>
              </a:spcBef>
              <a:buFontTx/>
              <a:buNone/>
              <a:defRPr sz="5400" b="1" i="0">
                <a:solidFill>
                  <a:schemeClr val="bg1"/>
                </a:solidFill>
                <a:latin typeface="Source Serif Pro" panose="02040603050405020204" pitchFamily="18" charset="0"/>
                <a:ea typeface="Source Serif Pro" panose="02040603050405020204" pitchFamily="18"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Appendix</a:t>
            </a:r>
          </a:p>
        </p:txBody>
      </p:sp>
    </p:spTree>
    <p:extLst>
      <p:ext uri="{BB962C8B-B14F-4D97-AF65-F5344CB8AC3E}">
        <p14:creationId xmlns:p14="http://schemas.microsoft.com/office/powerpoint/2010/main" val="39093289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Graphic + Text">
    <p:spTree>
      <p:nvGrpSpPr>
        <p:cNvPr id="1" name=""/>
        <p:cNvGrpSpPr/>
        <p:nvPr/>
      </p:nvGrpSpPr>
      <p:grpSpPr>
        <a:xfrm>
          <a:off x="0" y="0"/>
          <a:ext cx="0" cy="0"/>
          <a:chOff x="0" y="0"/>
          <a:chExt cx="0" cy="0"/>
        </a:xfrm>
      </p:grpSpPr>
      <p:sp>
        <p:nvSpPr>
          <p:cNvPr id="13" name="Rectangle 1">
            <a:extLst>
              <a:ext uri="{FF2B5EF4-FFF2-40B4-BE49-F238E27FC236}">
                <a16:creationId xmlns:a16="http://schemas.microsoft.com/office/drawing/2014/main" id="{F4DE1297-8D76-F44D-B97F-1FE6BAC196EB}"/>
              </a:ext>
            </a:extLst>
          </p:cNvPr>
          <p:cNvSpPr/>
          <p:nvPr userDrawn="1"/>
        </p:nvSpPr>
        <p:spPr>
          <a:xfrm>
            <a:off x="0" y="0"/>
            <a:ext cx="5174163" cy="6857999"/>
          </a:xfrm>
          <a:prstGeom prst="rect">
            <a:avLst/>
          </a:prstGeom>
          <a:solidFill>
            <a:srgbClr val="00549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VN" sz="1800" b="1" i="0" u="none" strike="noStrike" kern="1200" cap="none" spc="0" baseline="0">
              <a:solidFill>
                <a:srgbClr val="FAFAFA"/>
              </a:solidFill>
              <a:uFillTx/>
              <a:latin typeface="Arial" pitchFamily="34"/>
            </a:endParaRPr>
          </a:p>
        </p:txBody>
      </p:sp>
      <p:sp>
        <p:nvSpPr>
          <p:cNvPr id="7" name="Content Placeholder 6">
            <a:extLst>
              <a:ext uri="{FF2B5EF4-FFF2-40B4-BE49-F238E27FC236}">
                <a16:creationId xmlns:a16="http://schemas.microsoft.com/office/drawing/2014/main" id="{80AB21D1-D528-A548-83B4-436090B6CDCD}"/>
              </a:ext>
            </a:extLst>
          </p:cNvPr>
          <p:cNvSpPr>
            <a:spLocks noGrp="1"/>
          </p:cNvSpPr>
          <p:nvPr>
            <p:ph sz="quarter" idx="12" hasCustomPrompt="1"/>
          </p:nvPr>
        </p:nvSpPr>
        <p:spPr>
          <a:xfrm>
            <a:off x="5805914" y="736827"/>
            <a:ext cx="3058968" cy="1161547"/>
          </a:xfrm>
          <a:prstGeom prst="rect">
            <a:avLst/>
          </a:prstGeom>
        </p:spPr>
        <p:txBody>
          <a:bodyPr lIns="0" tIns="0" rIns="0" bIns="0"/>
          <a:lstStyle>
            <a:lvl1pPr>
              <a:buFontTx/>
              <a:buNone/>
              <a:defRPr sz="2000" b="1">
                <a:latin typeface="+mj-lt"/>
              </a:defRPr>
            </a:lvl1pPr>
          </a:lstStyle>
          <a:p>
            <a:pPr lvl="0"/>
            <a:r>
              <a:rPr lang="en-US"/>
              <a:t>Create a chart</a:t>
            </a:r>
          </a:p>
        </p:txBody>
      </p:sp>
      <p:sp>
        <p:nvSpPr>
          <p:cNvPr id="12" name="Slide Number Placeholder 12">
            <a:extLst>
              <a:ext uri="{FF2B5EF4-FFF2-40B4-BE49-F238E27FC236}">
                <a16:creationId xmlns:a16="http://schemas.microsoft.com/office/drawing/2014/main" id="{E24B51B9-9F6A-F341-8FBF-510B318C134B}"/>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A7805D92-50F7-1C4B-94AB-03CD3C08F2BF}"/>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3D2B5171-27C8-BA47-BB03-5FE947014329}"/>
              </a:ext>
            </a:extLst>
          </p:cNvPr>
          <p:cNvSpPr>
            <a:spLocks noGrp="1"/>
          </p:cNvSpPr>
          <p:nvPr>
            <p:ph type="body" sz="quarter" idx="13"/>
          </p:nvPr>
        </p:nvSpPr>
        <p:spPr>
          <a:xfrm>
            <a:off x="714703" y="2509520"/>
            <a:ext cx="4009697" cy="3700780"/>
          </a:xfrm>
          <a:prstGeom prst="rect">
            <a:avLst/>
          </a:prstGeom>
        </p:spPr>
        <p:txBody>
          <a:bodyPr lIns="0" tIns="0" rIns="0" bIns="0"/>
          <a:lstStyle>
            <a:lvl1pPr marL="0" indent="0" defTabSz="457200">
              <a:lnSpc>
                <a:spcPct val="100000"/>
              </a:lnSpc>
              <a:spcBef>
                <a:spcPts val="0"/>
              </a:spcBef>
              <a:buFontTx/>
              <a:buNone/>
              <a:tabLst>
                <a:tab pos="457200" algn="l"/>
              </a:tabLst>
              <a:defRPr sz="1600" b="0" i="0">
                <a:solidFill>
                  <a:schemeClr val="bg1"/>
                </a:solidFill>
                <a:latin typeface="Arial" panose="020B0604020202020204" pitchFamily="34" charset="0"/>
                <a:cs typeface="Arial" panose="020B0604020202020204" pitchFamily="34" charset="0"/>
              </a:defRPr>
            </a:lvl1pPr>
            <a:lvl2pPr marL="285750" indent="-285750" defTabSz="457200">
              <a:lnSpc>
                <a:spcPct val="100000"/>
              </a:lnSpc>
              <a:spcBef>
                <a:spcPts val="0"/>
              </a:spcBef>
              <a:buFont typeface="Arial" panose="020B0604020202020204" pitchFamily="34" charset="0"/>
              <a:buChar char="•"/>
              <a:tabLst>
                <a:tab pos="457200" algn="l"/>
              </a:tabLst>
              <a:defRPr sz="1600" b="0" i="0">
                <a:solidFill>
                  <a:schemeClr val="bg1"/>
                </a:solidFill>
                <a:latin typeface="Arial" panose="020B0604020202020204" pitchFamily="34" charset="0"/>
                <a:cs typeface="Arial" panose="020B0604020202020204" pitchFamily="34" charset="0"/>
              </a:defRPr>
            </a:lvl2pPr>
            <a:lvl3pPr marL="4572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3pPr>
            <a:lvl4pPr marL="6858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4pPr>
            <a:lvl5pPr marL="9144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5">
            <a:extLst>
              <a:ext uri="{FF2B5EF4-FFF2-40B4-BE49-F238E27FC236}">
                <a16:creationId xmlns:a16="http://schemas.microsoft.com/office/drawing/2014/main" id="{51D06676-671D-9747-BC51-DEFA1B61C1D1}"/>
              </a:ext>
            </a:extLst>
          </p:cNvPr>
          <p:cNvSpPr>
            <a:spLocks noGrp="1"/>
          </p:cNvSpPr>
          <p:nvPr>
            <p:ph type="body" sz="quarter" idx="10" hasCustomPrompt="1"/>
          </p:nvPr>
        </p:nvSpPr>
        <p:spPr>
          <a:xfrm>
            <a:off x="714702" y="647700"/>
            <a:ext cx="4009697" cy="1414780"/>
          </a:xfrm>
          <a:prstGeom prst="rect">
            <a:avLst/>
          </a:prstGeom>
        </p:spPr>
        <p:txBody>
          <a:bodyPr lIns="0" tIns="0" rIns="0" bIns="0"/>
          <a:lstStyle>
            <a:lvl1pPr marL="0" indent="0">
              <a:spcBef>
                <a:spcPts val="0"/>
              </a:spcBef>
              <a:buFontTx/>
              <a:buNone/>
              <a:defRPr sz="3600" b="1" i="0">
                <a:solidFill>
                  <a:schemeClr val="bg1"/>
                </a:solidFill>
                <a:latin typeface="FUTURA MEDIUM" panose="020B0602020204020303" pitchFamily="34" charset="-79"/>
                <a:ea typeface="Source Serif Pro" panose="02040603050405020204" pitchFamily="18" charset="0"/>
                <a:cs typeface="FUTURA MEDIUM" panose="020B0602020204020303" pitchFamily="34" charset="-79"/>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Header</a:t>
            </a:r>
          </a:p>
        </p:txBody>
      </p:sp>
      <p:pic>
        <p:nvPicPr>
          <p:cNvPr id="2" name="Picture 1" descr="Blue text on a white background&#10;&#10;Description automatically generated">
            <a:extLst>
              <a:ext uri="{FF2B5EF4-FFF2-40B4-BE49-F238E27FC236}">
                <a16:creationId xmlns:a16="http://schemas.microsoft.com/office/drawing/2014/main" id="{85F8FA8D-7DC6-A0F9-F41F-23C4E9018E0A}"/>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
        <p:nvSpPr>
          <p:cNvPr id="3" name="Rectangle 2">
            <a:extLst>
              <a:ext uri="{FF2B5EF4-FFF2-40B4-BE49-F238E27FC236}">
                <a16:creationId xmlns:a16="http://schemas.microsoft.com/office/drawing/2014/main" id="{7597BA77-4A0B-F9DD-394D-45693B1E1087}"/>
              </a:ext>
            </a:extLst>
          </p:cNvPr>
          <p:cNvSpPr/>
          <p:nvPr userDrawn="1"/>
        </p:nvSpPr>
        <p:spPr>
          <a:xfrm>
            <a:off x="5117924" y="0"/>
            <a:ext cx="190006" cy="6858000"/>
          </a:xfrm>
          <a:prstGeom prst="rect">
            <a:avLst/>
          </a:prstGeom>
          <a:solidFill>
            <a:srgbClr val="FF9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E46FD7C-1179-8395-F663-BD0224DBE384}"/>
              </a:ext>
            </a:extLst>
          </p:cNvPr>
          <p:cNvSpPr/>
          <p:nvPr userDrawn="1"/>
        </p:nvSpPr>
        <p:spPr>
          <a:xfrm>
            <a:off x="5306609" y="0"/>
            <a:ext cx="69933" cy="6858000"/>
          </a:xfrm>
          <a:prstGeom prst="rect">
            <a:avLst/>
          </a:prstGeom>
          <a:solidFill>
            <a:srgbClr val="CF21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3338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 Column Text +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DCA892-7E96-074B-8920-B7C11E8B169C}"/>
              </a:ext>
            </a:extLst>
          </p:cNvPr>
          <p:cNvSpPr>
            <a:spLocks noGrp="1"/>
          </p:cNvSpPr>
          <p:nvPr>
            <p:ph idx="1" hasCustomPrompt="1"/>
          </p:nvPr>
        </p:nvSpPr>
        <p:spPr>
          <a:xfrm>
            <a:off x="4813300" y="2311400"/>
            <a:ext cx="6540500" cy="482600"/>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a:lvl2pPr>
            <a:lvl3pPr marL="0" indent="0">
              <a:spcBef>
                <a:spcPts val="0"/>
              </a:spcBef>
              <a:buFontTx/>
              <a:buNone/>
              <a:defRPr sz="1800"/>
            </a:lvl3pPr>
            <a:lvl4pPr marL="0" indent="0">
              <a:spcBef>
                <a:spcPts val="0"/>
              </a:spcBef>
              <a:buFontTx/>
              <a:buNone/>
              <a:defRPr sz="1800"/>
            </a:lvl4pPr>
            <a:lvl5pPr marL="0" indent="0">
              <a:spcBef>
                <a:spcPts val="0"/>
              </a:spcBef>
              <a:buFontTx/>
              <a:buNone/>
              <a:defRPr sz="1800"/>
            </a:lvl5pPr>
          </a:lstStyle>
          <a:p>
            <a:pPr lvl="0"/>
            <a:r>
              <a:rPr lang="en-US"/>
              <a:t>Subhead</a:t>
            </a:r>
          </a:p>
        </p:txBody>
      </p:sp>
      <p:sp>
        <p:nvSpPr>
          <p:cNvPr id="2" name="Title 1">
            <a:extLst>
              <a:ext uri="{FF2B5EF4-FFF2-40B4-BE49-F238E27FC236}">
                <a16:creationId xmlns:a16="http://schemas.microsoft.com/office/drawing/2014/main" id="{8B4ADD3B-86AD-7D4F-93E5-1FBF7B171D22}"/>
              </a:ext>
            </a:extLst>
          </p:cNvPr>
          <p:cNvSpPr>
            <a:spLocks noGrp="1"/>
          </p:cNvSpPr>
          <p:nvPr>
            <p:ph type="title" hasCustomPrompt="1"/>
          </p:nvPr>
        </p:nvSpPr>
        <p:spPr>
          <a:xfrm>
            <a:off x="711220" y="219247"/>
            <a:ext cx="10403816" cy="914958"/>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One column text and image</a:t>
            </a:r>
          </a:p>
        </p:txBody>
      </p:sp>
      <p:sp>
        <p:nvSpPr>
          <p:cNvPr id="9" name="Picture Placeholder 8">
            <a:extLst>
              <a:ext uri="{FF2B5EF4-FFF2-40B4-BE49-F238E27FC236}">
                <a16:creationId xmlns:a16="http://schemas.microsoft.com/office/drawing/2014/main" id="{40E98267-CB39-234E-BF70-68580ABBEB27}"/>
              </a:ext>
            </a:extLst>
          </p:cNvPr>
          <p:cNvSpPr>
            <a:spLocks noGrp="1"/>
          </p:cNvSpPr>
          <p:nvPr>
            <p:ph type="pic" sz="quarter" idx="11" hasCustomPrompt="1"/>
          </p:nvPr>
        </p:nvSpPr>
        <p:spPr>
          <a:xfrm>
            <a:off x="838200" y="2258066"/>
            <a:ext cx="2897462" cy="2897461"/>
          </a:xfrm>
          <a:prstGeom prst="ellipse">
            <a:avLst/>
          </a:prstGeom>
          <a:solidFill>
            <a:schemeClr val="bg2"/>
          </a:solidFill>
        </p:spPr>
        <p:txBody>
          <a:bodyPr anchor="ctr"/>
          <a:lstStyle>
            <a:lvl1pPr algn="ctr">
              <a:buFontTx/>
              <a:buNone/>
              <a:defRPr sz="1600">
                <a:solidFill>
                  <a:schemeClr val="bg2">
                    <a:lumMod val="75000"/>
                  </a:schemeClr>
                </a:solidFill>
              </a:defRPr>
            </a:lvl1pPr>
          </a:lstStyle>
          <a:p>
            <a:r>
              <a:rPr lang="en-US"/>
              <a:t>Insert photo</a:t>
            </a:r>
          </a:p>
        </p:txBody>
      </p:sp>
      <p:sp>
        <p:nvSpPr>
          <p:cNvPr id="18" name="Slide Number Placeholder 12">
            <a:extLst>
              <a:ext uri="{FF2B5EF4-FFF2-40B4-BE49-F238E27FC236}">
                <a16:creationId xmlns:a16="http://schemas.microsoft.com/office/drawing/2014/main" id="{B505FCFE-E562-634A-AE1E-5BDAF593B00C}"/>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03D8EE21-B6B2-8045-B184-7D47BB3C4DBA}"/>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78D3560-9D8C-9F42-8AA8-A9CBB19B7BF3}"/>
              </a:ext>
            </a:extLst>
          </p:cNvPr>
          <p:cNvSpPr>
            <a:spLocks noGrp="1"/>
          </p:cNvSpPr>
          <p:nvPr>
            <p:ph type="body" sz="quarter" idx="12"/>
          </p:nvPr>
        </p:nvSpPr>
        <p:spPr>
          <a:xfrm>
            <a:off x="4813300" y="3144838"/>
            <a:ext cx="6567488" cy="303212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tabLst>
                <a:tab pos="457200" algn="l"/>
              </a:tabLst>
              <a:defRPr sz="1600"/>
            </a:lvl4pPr>
            <a:lvl5pPr marL="914400" indent="-228600" defTabSz="457200">
              <a:lnSpc>
                <a:spcPct val="100000"/>
              </a:lnSpc>
              <a:spcBef>
                <a:spcPts val="0"/>
              </a:spcBef>
              <a:spcAft>
                <a:spcPts val="0"/>
              </a:spcAft>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4" name="Picture 3" descr="Blue text on a white background&#10;&#10;Description automatically generated">
            <a:extLst>
              <a:ext uri="{FF2B5EF4-FFF2-40B4-BE49-F238E27FC236}">
                <a16:creationId xmlns:a16="http://schemas.microsoft.com/office/drawing/2014/main" id="{721EB665-6B04-AB6B-379C-FCC9809ABB2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1265361" y="102204"/>
            <a:ext cx="356066" cy="364895"/>
          </a:xfrm>
          <a:prstGeom prst="rect">
            <a:avLst/>
          </a:prstGeom>
        </p:spPr>
      </p:pic>
    </p:spTree>
    <p:extLst>
      <p:ext uri="{BB962C8B-B14F-4D97-AF65-F5344CB8AC3E}">
        <p14:creationId xmlns:p14="http://schemas.microsoft.com/office/powerpoint/2010/main" val="2502146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ransition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4EC447-3F90-2EB5-C88C-D26F2DF6A5D3}"/>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819150" y="3111499"/>
            <a:ext cx="6445250" cy="1549401"/>
          </a:xfrm>
          <a:prstGeom prst="rect">
            <a:avLst/>
          </a:prstGeom>
        </p:spPr>
        <p:txBody>
          <a:bodyPr lIns="0" tIns="0" rIns="0" bIns="0"/>
          <a:lstStyle>
            <a:lvl1pPr marL="0" indent="0">
              <a:spcBef>
                <a:spcPts val="0"/>
              </a:spcBef>
              <a:buNone/>
              <a:defRPr sz="36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a:t>
            </a:r>
          </a:p>
        </p:txBody>
      </p:sp>
      <p:sp>
        <p:nvSpPr>
          <p:cNvPr id="5" name="Text Placeholder 5">
            <a:extLst>
              <a:ext uri="{FF2B5EF4-FFF2-40B4-BE49-F238E27FC236}">
                <a16:creationId xmlns:a16="http://schemas.microsoft.com/office/drawing/2014/main" id="{100B7C08-DF1B-B246-B499-73343E7CAF6F}"/>
              </a:ext>
            </a:extLst>
          </p:cNvPr>
          <p:cNvSpPr>
            <a:spLocks noGrp="1"/>
          </p:cNvSpPr>
          <p:nvPr>
            <p:ph type="body" sz="quarter" idx="10" hasCustomPrompt="1"/>
          </p:nvPr>
        </p:nvSpPr>
        <p:spPr>
          <a:xfrm>
            <a:off x="819149" y="1595438"/>
            <a:ext cx="6445249" cy="1516061"/>
          </a:xfrm>
          <a:prstGeom prst="rect">
            <a:avLst/>
          </a:prstGeom>
        </p:spPr>
        <p:txBody>
          <a:bodyPr lIns="0" tIns="0" rIns="0" bIns="0"/>
          <a:lstStyle>
            <a:lvl1pPr marL="0" indent="0">
              <a:spcBef>
                <a:spcPts val="0"/>
              </a:spcBef>
              <a:buFontTx/>
              <a:buNone/>
              <a:defRPr sz="5400" b="1" i="0">
                <a:solidFill>
                  <a:schemeClr val="bg1"/>
                </a:solidFill>
                <a:latin typeface="Arial" panose="020B0604020202020204" pitchFamily="34" charset="0"/>
                <a:ea typeface="Source Serif Pro" panose="02040603050405020204" pitchFamily="18" charset="0"/>
                <a:cs typeface="Arial" panose="020B0604020202020204" pitchFamily="34"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Header</a:t>
            </a:r>
          </a:p>
        </p:txBody>
      </p:sp>
      <p:pic>
        <p:nvPicPr>
          <p:cNvPr id="4" name="Picture 3">
            <a:extLst>
              <a:ext uri="{FF2B5EF4-FFF2-40B4-BE49-F238E27FC236}">
                <a16:creationId xmlns:a16="http://schemas.microsoft.com/office/drawing/2014/main" id="{2D161442-06A7-322C-61DC-7EC0ECC9B685}"/>
              </a:ext>
            </a:extLst>
          </p:cNvPr>
          <p:cNvPicPr>
            <a:picLocks noChangeAspect="1"/>
          </p:cNvPicPr>
          <p:nvPr userDrawn="1"/>
        </p:nvPicPr>
        <p:blipFill>
          <a:blip r:embed="rId2"/>
          <a:stretch>
            <a:fillRect/>
          </a:stretch>
        </p:blipFill>
        <p:spPr>
          <a:xfrm flipH="1" flipV="1">
            <a:off x="10368166" y="0"/>
            <a:ext cx="1823834" cy="1516062"/>
          </a:xfrm>
          <a:prstGeom prst="rect">
            <a:avLst/>
          </a:prstGeom>
        </p:spPr>
      </p:pic>
    </p:spTree>
    <p:extLst>
      <p:ext uri="{BB962C8B-B14F-4D97-AF65-F5344CB8AC3E}">
        <p14:creationId xmlns:p14="http://schemas.microsoft.com/office/powerpoint/2010/main" val="20568517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Agenda Slid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020156-D123-144D-9D71-9437ADA7AC5F}"/>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714703" y="1826229"/>
            <a:ext cx="3762048" cy="928306"/>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a:t>
            </a:r>
          </a:p>
        </p:txBody>
      </p:sp>
      <p:sp>
        <p:nvSpPr>
          <p:cNvPr id="5" name="Text Placeholder 5">
            <a:extLst>
              <a:ext uri="{FF2B5EF4-FFF2-40B4-BE49-F238E27FC236}">
                <a16:creationId xmlns:a16="http://schemas.microsoft.com/office/drawing/2014/main" id="{78C306D6-5859-B742-8416-01097D2D288E}"/>
              </a:ext>
            </a:extLst>
          </p:cNvPr>
          <p:cNvSpPr>
            <a:spLocks noGrp="1"/>
          </p:cNvSpPr>
          <p:nvPr>
            <p:ph type="body" sz="quarter" idx="10" hasCustomPrompt="1"/>
          </p:nvPr>
        </p:nvSpPr>
        <p:spPr>
          <a:xfrm>
            <a:off x="714703" y="681038"/>
            <a:ext cx="3762048" cy="928306"/>
          </a:xfrm>
          <a:prstGeom prst="rect">
            <a:avLst/>
          </a:prstGeom>
        </p:spPr>
        <p:txBody>
          <a:bodyPr lIns="0" tIns="0" rIns="0" bIns="0"/>
          <a:lstStyle>
            <a:lvl1pPr marL="0" indent="0">
              <a:spcBef>
                <a:spcPts val="0"/>
              </a:spcBef>
              <a:buFontTx/>
              <a:buNone/>
              <a:defRPr sz="5400" b="1" i="0">
                <a:solidFill>
                  <a:schemeClr val="bg1"/>
                </a:solidFill>
                <a:latin typeface="FUTURA MEDIUM" panose="020B0602020204020303" pitchFamily="34" charset="-79"/>
                <a:ea typeface="Source Serif Pro" panose="02040603050405020204" pitchFamily="18" charset="0"/>
                <a:cs typeface="FUTURA MEDIUM" panose="020B0602020204020303" pitchFamily="34" charset="-79"/>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Agenda</a:t>
            </a:r>
          </a:p>
        </p:txBody>
      </p:sp>
      <p:sp>
        <p:nvSpPr>
          <p:cNvPr id="6" name="Text Placeholder 2">
            <a:extLst>
              <a:ext uri="{FF2B5EF4-FFF2-40B4-BE49-F238E27FC236}">
                <a16:creationId xmlns:a16="http://schemas.microsoft.com/office/drawing/2014/main" id="{B7733069-2C87-144C-8EF4-E64E3F05E1D5}"/>
              </a:ext>
            </a:extLst>
          </p:cNvPr>
          <p:cNvSpPr>
            <a:spLocks noGrp="1"/>
          </p:cNvSpPr>
          <p:nvPr>
            <p:ph type="body" idx="11" hasCustomPrompt="1"/>
          </p:nvPr>
        </p:nvSpPr>
        <p:spPr>
          <a:xfrm>
            <a:off x="5321300" y="681037"/>
            <a:ext cx="6026150" cy="5694363"/>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Body text</a:t>
            </a:r>
          </a:p>
        </p:txBody>
      </p:sp>
      <p:sp>
        <p:nvSpPr>
          <p:cNvPr id="4" name="Rectangle 3">
            <a:extLst>
              <a:ext uri="{FF2B5EF4-FFF2-40B4-BE49-F238E27FC236}">
                <a16:creationId xmlns:a16="http://schemas.microsoft.com/office/drawing/2014/main" id="{386B1CB7-A8A3-3B45-2CBA-1E453713DA70}"/>
              </a:ext>
            </a:extLst>
          </p:cNvPr>
          <p:cNvSpPr/>
          <p:nvPr userDrawn="1"/>
        </p:nvSpPr>
        <p:spPr>
          <a:xfrm>
            <a:off x="0" y="0"/>
            <a:ext cx="190006" cy="6858000"/>
          </a:xfrm>
          <a:prstGeom prst="rect">
            <a:avLst/>
          </a:prstGeom>
          <a:solidFill>
            <a:srgbClr val="FF9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908C96B-E652-0516-9F0B-0F66B1A2A386}"/>
              </a:ext>
            </a:extLst>
          </p:cNvPr>
          <p:cNvSpPr/>
          <p:nvPr userDrawn="1"/>
        </p:nvSpPr>
        <p:spPr>
          <a:xfrm>
            <a:off x="188685" y="0"/>
            <a:ext cx="69933" cy="6858000"/>
          </a:xfrm>
          <a:prstGeom prst="rect">
            <a:avLst/>
          </a:prstGeom>
          <a:solidFill>
            <a:srgbClr val="CF21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3464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020156-D123-144D-9D71-9437ADA7AC5F}"/>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solidFill>
                <a:srgbClr val="1AD3C5"/>
              </a:solidFill>
            </a:endParaRPr>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5321300" y="681037"/>
            <a:ext cx="6026150" cy="347663"/>
          </a:xfrm>
          <a:prstGeom prst="rect">
            <a:avLst/>
          </a:prstGeom>
        </p:spPr>
        <p:txBody>
          <a:bodyPr lIns="0" tIns="0" rIns="0" bIns="0"/>
          <a:lstStyle>
            <a:lvl1pPr marL="0" indent="0">
              <a:buNone/>
              <a:defRPr sz="18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a:t>
            </a:r>
          </a:p>
        </p:txBody>
      </p:sp>
      <p:sp>
        <p:nvSpPr>
          <p:cNvPr id="5" name="Text Placeholder 2">
            <a:extLst>
              <a:ext uri="{FF2B5EF4-FFF2-40B4-BE49-F238E27FC236}">
                <a16:creationId xmlns:a16="http://schemas.microsoft.com/office/drawing/2014/main" id="{15092310-E0D1-F449-A33E-956CA1FFEECB}"/>
              </a:ext>
            </a:extLst>
          </p:cNvPr>
          <p:cNvSpPr>
            <a:spLocks noGrp="1"/>
          </p:cNvSpPr>
          <p:nvPr>
            <p:ph type="body" idx="10" hasCustomPrompt="1"/>
          </p:nvPr>
        </p:nvSpPr>
        <p:spPr>
          <a:xfrm>
            <a:off x="838200" y="1887537"/>
            <a:ext cx="3746500" cy="4119563"/>
          </a:xfrm>
          <a:prstGeom prst="rect">
            <a:avLst/>
          </a:prstGeom>
        </p:spPr>
        <p:txBody>
          <a:bodyPr lIns="0" tIns="0" rIns="0" bIns="0"/>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Body text</a:t>
            </a:r>
          </a:p>
        </p:txBody>
      </p:sp>
      <p:sp>
        <p:nvSpPr>
          <p:cNvPr id="6" name="Text Placeholder 2">
            <a:extLst>
              <a:ext uri="{FF2B5EF4-FFF2-40B4-BE49-F238E27FC236}">
                <a16:creationId xmlns:a16="http://schemas.microsoft.com/office/drawing/2014/main" id="{C060CCD6-78D7-E747-9DF0-CDD86FD726AD}"/>
              </a:ext>
            </a:extLst>
          </p:cNvPr>
          <p:cNvSpPr>
            <a:spLocks noGrp="1"/>
          </p:cNvSpPr>
          <p:nvPr>
            <p:ph type="body" idx="11" hasCustomPrompt="1"/>
          </p:nvPr>
        </p:nvSpPr>
        <p:spPr>
          <a:xfrm>
            <a:off x="5308600" y="1028701"/>
            <a:ext cx="6051550" cy="1282699"/>
          </a:xfrm>
          <a:prstGeom prst="rect">
            <a:avLst/>
          </a:prstGeom>
        </p:spPr>
        <p:txBody>
          <a:bodyPr lIns="0" tIns="0" rIns="0" bIns="0"/>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Contact Info</a:t>
            </a:r>
          </a:p>
        </p:txBody>
      </p:sp>
      <p:sp>
        <p:nvSpPr>
          <p:cNvPr id="9" name="Text Placeholder 2">
            <a:extLst>
              <a:ext uri="{FF2B5EF4-FFF2-40B4-BE49-F238E27FC236}">
                <a16:creationId xmlns:a16="http://schemas.microsoft.com/office/drawing/2014/main" id="{E54DB73B-550C-AA4E-91C2-5152291FD412}"/>
              </a:ext>
            </a:extLst>
          </p:cNvPr>
          <p:cNvSpPr>
            <a:spLocks noGrp="1"/>
          </p:cNvSpPr>
          <p:nvPr>
            <p:ph type="body" idx="12" hasCustomPrompt="1"/>
          </p:nvPr>
        </p:nvSpPr>
        <p:spPr>
          <a:xfrm>
            <a:off x="5321300" y="2332037"/>
            <a:ext cx="6026150" cy="347663"/>
          </a:xfrm>
          <a:prstGeom prst="rect">
            <a:avLst/>
          </a:prstGeom>
        </p:spPr>
        <p:txBody>
          <a:bodyPr lIns="0" tIns="0" rIns="0" bIns="0"/>
          <a:lstStyle>
            <a:lvl1pPr marL="0" indent="0">
              <a:buNone/>
              <a:defRPr sz="18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a:t>
            </a:r>
          </a:p>
        </p:txBody>
      </p:sp>
      <p:sp>
        <p:nvSpPr>
          <p:cNvPr id="10" name="Text Placeholder 2">
            <a:extLst>
              <a:ext uri="{FF2B5EF4-FFF2-40B4-BE49-F238E27FC236}">
                <a16:creationId xmlns:a16="http://schemas.microsoft.com/office/drawing/2014/main" id="{00C98627-AC03-D548-A99A-BF2BC082068E}"/>
              </a:ext>
            </a:extLst>
          </p:cNvPr>
          <p:cNvSpPr>
            <a:spLocks noGrp="1"/>
          </p:cNvSpPr>
          <p:nvPr>
            <p:ph type="body" idx="13" hasCustomPrompt="1"/>
          </p:nvPr>
        </p:nvSpPr>
        <p:spPr>
          <a:xfrm>
            <a:off x="5308600" y="2679701"/>
            <a:ext cx="6051550" cy="1282699"/>
          </a:xfrm>
          <a:prstGeom prst="rect">
            <a:avLst/>
          </a:prstGeom>
        </p:spPr>
        <p:txBody>
          <a:bodyPr lIns="0" tIns="0" rIns="0" bIns="0"/>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Contact Info</a:t>
            </a:r>
          </a:p>
        </p:txBody>
      </p:sp>
      <p:sp>
        <p:nvSpPr>
          <p:cNvPr id="11" name="Text Placeholder 2">
            <a:extLst>
              <a:ext uri="{FF2B5EF4-FFF2-40B4-BE49-F238E27FC236}">
                <a16:creationId xmlns:a16="http://schemas.microsoft.com/office/drawing/2014/main" id="{369EE424-708D-BE43-B5C3-438424102CF8}"/>
              </a:ext>
            </a:extLst>
          </p:cNvPr>
          <p:cNvSpPr>
            <a:spLocks noGrp="1"/>
          </p:cNvSpPr>
          <p:nvPr>
            <p:ph type="body" idx="14" hasCustomPrompt="1"/>
          </p:nvPr>
        </p:nvSpPr>
        <p:spPr>
          <a:xfrm>
            <a:off x="5321300" y="3970337"/>
            <a:ext cx="6026150" cy="347663"/>
          </a:xfrm>
          <a:prstGeom prst="rect">
            <a:avLst/>
          </a:prstGeom>
        </p:spPr>
        <p:txBody>
          <a:bodyPr lIns="0" tIns="0" rIns="0" bIns="0"/>
          <a:lstStyle>
            <a:lvl1pPr marL="0" indent="0">
              <a:buNone/>
              <a:defRPr sz="18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a:t>
            </a:r>
          </a:p>
        </p:txBody>
      </p:sp>
      <p:sp>
        <p:nvSpPr>
          <p:cNvPr id="12" name="Text Placeholder 2">
            <a:extLst>
              <a:ext uri="{FF2B5EF4-FFF2-40B4-BE49-F238E27FC236}">
                <a16:creationId xmlns:a16="http://schemas.microsoft.com/office/drawing/2014/main" id="{636E3D2E-A7EC-B54C-A80C-93F6573D0A3C}"/>
              </a:ext>
            </a:extLst>
          </p:cNvPr>
          <p:cNvSpPr>
            <a:spLocks noGrp="1"/>
          </p:cNvSpPr>
          <p:nvPr>
            <p:ph type="body" idx="15" hasCustomPrompt="1"/>
          </p:nvPr>
        </p:nvSpPr>
        <p:spPr>
          <a:xfrm>
            <a:off x="5308600" y="4318001"/>
            <a:ext cx="6051550" cy="1282699"/>
          </a:xfrm>
          <a:prstGeom prst="rect">
            <a:avLst/>
          </a:prstGeom>
        </p:spPr>
        <p:txBody>
          <a:bodyPr lIns="0" tIns="0" rIns="0" bIns="0"/>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Contact Info</a:t>
            </a:r>
          </a:p>
        </p:txBody>
      </p:sp>
      <p:sp>
        <p:nvSpPr>
          <p:cNvPr id="13" name="Text Placeholder 5">
            <a:extLst>
              <a:ext uri="{FF2B5EF4-FFF2-40B4-BE49-F238E27FC236}">
                <a16:creationId xmlns:a16="http://schemas.microsoft.com/office/drawing/2014/main" id="{EED7380D-8105-3244-A71C-2CC3E68B6C2B}"/>
              </a:ext>
            </a:extLst>
          </p:cNvPr>
          <p:cNvSpPr>
            <a:spLocks noGrp="1"/>
          </p:cNvSpPr>
          <p:nvPr>
            <p:ph type="body" sz="quarter" idx="16" hasCustomPrompt="1"/>
          </p:nvPr>
        </p:nvSpPr>
        <p:spPr>
          <a:xfrm>
            <a:off x="831850" y="681037"/>
            <a:ext cx="3752850" cy="1206500"/>
          </a:xfrm>
          <a:prstGeom prst="rect">
            <a:avLst/>
          </a:prstGeom>
        </p:spPr>
        <p:txBody>
          <a:bodyPr lIns="0" tIns="0" rIns="0" bIns="0"/>
          <a:lstStyle>
            <a:lvl1pPr marL="0" indent="0">
              <a:spcBef>
                <a:spcPts val="0"/>
              </a:spcBef>
              <a:buFontTx/>
              <a:buNone/>
              <a:defRPr sz="5400" b="1" i="0">
                <a:solidFill>
                  <a:schemeClr val="bg1"/>
                </a:solidFill>
                <a:latin typeface="Source Serif Pro" panose="02040603050405020204" pitchFamily="18" charset="0"/>
                <a:ea typeface="Source Serif Pro" panose="02040603050405020204" pitchFamily="18"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Contact</a:t>
            </a:r>
          </a:p>
        </p:txBody>
      </p:sp>
    </p:spTree>
    <p:extLst>
      <p:ext uri="{BB962C8B-B14F-4D97-AF65-F5344CB8AC3E}">
        <p14:creationId xmlns:p14="http://schemas.microsoft.com/office/powerpoint/2010/main" val="27607868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ansition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4EC447-3F90-2EB5-C88C-D26F2DF6A5D3}"/>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819150" y="3111499"/>
            <a:ext cx="6445250" cy="1549401"/>
          </a:xfrm>
          <a:prstGeom prst="rect">
            <a:avLst/>
          </a:prstGeom>
        </p:spPr>
        <p:txBody>
          <a:bodyPr lIns="0" tIns="0" rIns="0" bIns="0"/>
          <a:lstStyle>
            <a:lvl1pPr marL="0" indent="0">
              <a:spcBef>
                <a:spcPts val="0"/>
              </a:spcBef>
              <a:buNone/>
              <a:defRPr sz="36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a:t>
            </a:r>
          </a:p>
        </p:txBody>
      </p:sp>
      <p:sp>
        <p:nvSpPr>
          <p:cNvPr id="5" name="Text Placeholder 5">
            <a:extLst>
              <a:ext uri="{FF2B5EF4-FFF2-40B4-BE49-F238E27FC236}">
                <a16:creationId xmlns:a16="http://schemas.microsoft.com/office/drawing/2014/main" id="{100B7C08-DF1B-B246-B499-73343E7CAF6F}"/>
              </a:ext>
            </a:extLst>
          </p:cNvPr>
          <p:cNvSpPr>
            <a:spLocks noGrp="1"/>
          </p:cNvSpPr>
          <p:nvPr>
            <p:ph type="body" sz="quarter" idx="10" hasCustomPrompt="1"/>
          </p:nvPr>
        </p:nvSpPr>
        <p:spPr>
          <a:xfrm>
            <a:off x="819149" y="1595438"/>
            <a:ext cx="6445249" cy="1516061"/>
          </a:xfrm>
          <a:prstGeom prst="rect">
            <a:avLst/>
          </a:prstGeom>
        </p:spPr>
        <p:txBody>
          <a:bodyPr lIns="0" tIns="0" rIns="0" bIns="0"/>
          <a:lstStyle>
            <a:lvl1pPr marL="0" indent="0">
              <a:spcBef>
                <a:spcPts val="0"/>
              </a:spcBef>
              <a:buFontTx/>
              <a:buNone/>
              <a:defRPr sz="5400" b="1" i="0">
                <a:solidFill>
                  <a:schemeClr val="bg1"/>
                </a:solidFill>
                <a:latin typeface="Source Serif Pro" panose="02040603050405020204" pitchFamily="18" charset="0"/>
                <a:ea typeface="Source Serif Pro" panose="02040603050405020204" pitchFamily="18"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Header</a:t>
            </a:r>
          </a:p>
        </p:txBody>
      </p:sp>
    </p:spTree>
    <p:extLst>
      <p:ext uri="{BB962C8B-B14F-4D97-AF65-F5344CB8AC3E}">
        <p14:creationId xmlns:p14="http://schemas.microsoft.com/office/powerpoint/2010/main" val="487857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Text">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D8F42E93-C26A-2042-852E-BF17C142BA6E}"/>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1B5E3C1F-2EE1-FB4C-9F99-89F83DFF6FC9}"/>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6F9EA37A-273E-344D-951C-EDDDFE45D792}"/>
              </a:ext>
            </a:extLst>
          </p:cNvPr>
          <p:cNvSpPr>
            <a:spLocks noGrp="1"/>
          </p:cNvSpPr>
          <p:nvPr>
            <p:ph type="body" sz="quarter" idx="10" hasCustomPrompt="1"/>
          </p:nvPr>
        </p:nvSpPr>
        <p:spPr>
          <a:xfrm>
            <a:off x="703385" y="219247"/>
            <a:ext cx="10436469" cy="914962"/>
          </a:xfrm>
          <a:prstGeom prst="rect">
            <a:avLst/>
          </a:prstGeom>
        </p:spPr>
        <p:txBody>
          <a:bodyPr lIns="0" tIns="0" rIns="0" bIns="0" anchor="ctr"/>
          <a:lstStyle>
            <a:lvl1pPr marL="0" indent="0">
              <a:buFontTx/>
              <a:buNone/>
              <a:defRPr sz="3600" b="1" i="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vl2pPr marL="4572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2pPr>
            <a:lvl3pPr marL="9144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3pPr>
            <a:lvl4pPr marL="13716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4pPr>
            <a:lvl5pPr marL="18288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5pPr>
          </a:lstStyle>
          <a:p>
            <a:pPr lvl="0"/>
            <a:r>
              <a:rPr lang="en-US"/>
              <a:t>One column for text</a:t>
            </a:r>
          </a:p>
        </p:txBody>
      </p:sp>
      <p:sp>
        <p:nvSpPr>
          <p:cNvPr id="8" name="Text Placeholder 7">
            <a:extLst>
              <a:ext uri="{FF2B5EF4-FFF2-40B4-BE49-F238E27FC236}">
                <a16:creationId xmlns:a16="http://schemas.microsoft.com/office/drawing/2014/main" id="{CC15107D-B4EA-D446-A2D3-185AF0B3C739}"/>
              </a:ext>
            </a:extLst>
          </p:cNvPr>
          <p:cNvSpPr>
            <a:spLocks noGrp="1"/>
          </p:cNvSpPr>
          <p:nvPr>
            <p:ph type="body" sz="quarter" idx="11" hasCustomPrompt="1"/>
          </p:nvPr>
        </p:nvSpPr>
        <p:spPr>
          <a:xfrm>
            <a:off x="1821666" y="1737678"/>
            <a:ext cx="8372476" cy="669925"/>
          </a:xfrm>
          <a:prstGeom prst="rect">
            <a:avLst/>
          </a:prstGeom>
        </p:spPr>
        <p:txBody>
          <a:bodyPr lIns="0" tIns="0" rIns="0" bIns="0"/>
          <a:lstStyle>
            <a:lvl1pPr marL="0" indent="0">
              <a:spcBef>
                <a:spcPts val="0"/>
              </a:spcBef>
              <a:buFontTx/>
              <a:buNone/>
              <a:defRPr sz="2400" b="1" i="0">
                <a:solidFill>
                  <a:srgbClr val="005492"/>
                </a:solidFill>
                <a:latin typeface="Arial" panose="020B0604020202020204" pitchFamily="34" charset="0"/>
                <a:cs typeface="Arial" panose="020B0604020202020204" pitchFamily="34" charset="0"/>
              </a:defRPr>
            </a:lvl1pPr>
            <a:lvl2pPr marL="457200" indent="0">
              <a:buFontTx/>
              <a:buNone/>
              <a:defRPr sz="2400" b="1" i="0">
                <a:solidFill>
                  <a:srgbClr val="04A299"/>
                </a:solidFill>
                <a:latin typeface="Arial" panose="020B0604020202020204" pitchFamily="34" charset="0"/>
                <a:cs typeface="Arial" panose="020B0604020202020204" pitchFamily="34" charset="0"/>
              </a:defRPr>
            </a:lvl2pPr>
            <a:lvl3pPr marL="914400" indent="0">
              <a:buFontTx/>
              <a:buNone/>
              <a:defRPr sz="2400" b="1" i="0">
                <a:solidFill>
                  <a:srgbClr val="04A299"/>
                </a:solidFill>
                <a:latin typeface="Arial" panose="020B0604020202020204" pitchFamily="34" charset="0"/>
                <a:cs typeface="Arial" panose="020B0604020202020204" pitchFamily="34" charset="0"/>
              </a:defRPr>
            </a:lvl3pPr>
            <a:lvl4pPr marL="1371600" indent="0">
              <a:buFontTx/>
              <a:buNone/>
              <a:defRPr sz="2400" b="1" i="0">
                <a:solidFill>
                  <a:srgbClr val="04A299"/>
                </a:solidFill>
                <a:latin typeface="Arial" panose="020B0604020202020204" pitchFamily="34" charset="0"/>
                <a:cs typeface="Arial" panose="020B0604020202020204" pitchFamily="34" charset="0"/>
              </a:defRPr>
            </a:lvl4pPr>
            <a:lvl5pPr marL="1828800" indent="0">
              <a:buFontTx/>
              <a:buNone/>
              <a:defRPr sz="2400" b="1" i="0">
                <a:solidFill>
                  <a:srgbClr val="04A299"/>
                </a:solidFill>
                <a:latin typeface="Arial" panose="020B0604020202020204" pitchFamily="34" charset="0"/>
                <a:cs typeface="Arial" panose="020B0604020202020204" pitchFamily="34" charset="0"/>
              </a:defRPr>
            </a:lvl5pPr>
          </a:lstStyle>
          <a:p>
            <a:pPr lvl="0"/>
            <a:r>
              <a:rPr lang="en-US"/>
              <a:t>Header</a:t>
            </a:r>
          </a:p>
        </p:txBody>
      </p:sp>
      <p:sp>
        <p:nvSpPr>
          <p:cNvPr id="3" name="Text Placeholder 2">
            <a:extLst>
              <a:ext uri="{FF2B5EF4-FFF2-40B4-BE49-F238E27FC236}">
                <a16:creationId xmlns:a16="http://schemas.microsoft.com/office/drawing/2014/main" id="{1111AD49-36A5-4A40-B9F6-8296FFCC231D}"/>
              </a:ext>
            </a:extLst>
          </p:cNvPr>
          <p:cNvSpPr>
            <a:spLocks noGrp="1"/>
          </p:cNvSpPr>
          <p:nvPr>
            <p:ph type="body" sz="quarter" idx="12"/>
          </p:nvPr>
        </p:nvSpPr>
        <p:spPr>
          <a:xfrm>
            <a:off x="1822450" y="2654300"/>
            <a:ext cx="8372475" cy="363537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buClr>
                <a:srgbClr val="04A299"/>
              </a:buClr>
              <a:buSzPct val="125000"/>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buClr>
                <a:srgbClr val="0A9A5C"/>
              </a:buClr>
              <a:buSzPct val="90000"/>
              <a:buFont typeface="Wingdings" pitchFamily="2" charset="2"/>
              <a:buChar char="§"/>
              <a:tabLst>
                <a:tab pos="457200" algn="l"/>
              </a:tabLst>
              <a:defRPr sz="1600"/>
            </a:lvl4pPr>
            <a:lvl5pPr marL="914400" indent="-228600" defTabSz="457200">
              <a:lnSpc>
                <a:spcPct val="100000"/>
              </a:lnSpc>
              <a:spcBef>
                <a:spcPts val="0"/>
              </a:spcBef>
              <a:spcAft>
                <a:spcPts val="0"/>
              </a:spcAft>
              <a:buSzPct val="80000"/>
              <a:buFont typeface="Wingdings" pitchFamily="2" charset="2"/>
              <a:buChar char="Ø"/>
              <a:tabLst>
                <a:tab pos="457200" algn="l"/>
              </a:tabL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descr="Blue text on a white background&#10;&#10;Description automatically generated">
            <a:extLst>
              <a:ext uri="{FF2B5EF4-FFF2-40B4-BE49-F238E27FC236}">
                <a16:creationId xmlns:a16="http://schemas.microsoft.com/office/drawing/2014/main" id="{BDACC15F-086C-C1C9-B973-A2FB9A3312E4}"/>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919489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Column Text + Callout">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C18F46FE-795A-B143-B2C5-0F05750D254E}"/>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E18AAAA3-7B04-DB4C-B0E3-B27A4E07C1A5}"/>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4C831B42-6A96-8343-B321-3BD5662A090C}"/>
              </a:ext>
            </a:extLst>
          </p:cNvPr>
          <p:cNvSpPr>
            <a:spLocks noGrp="1"/>
          </p:cNvSpPr>
          <p:nvPr>
            <p:ph type="body" sz="quarter" idx="10" hasCustomPrompt="1"/>
          </p:nvPr>
        </p:nvSpPr>
        <p:spPr>
          <a:xfrm>
            <a:off x="703385" y="219247"/>
            <a:ext cx="10412289" cy="914960"/>
          </a:xfrm>
          <a:prstGeom prst="rect">
            <a:avLst/>
          </a:prstGeom>
        </p:spPr>
        <p:txBody>
          <a:bodyPr lIns="0" tIns="0" rIns="0" bIns="0" anchor="ctr"/>
          <a:lstStyle>
            <a:lvl1pPr marL="0" indent="0">
              <a:spcBef>
                <a:spcPts val="0"/>
              </a:spcBef>
              <a:buFontTx/>
              <a:buNone/>
              <a:defRPr sz="3600" b="1" i="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vl2pPr marL="0" indent="0">
              <a:spcBef>
                <a:spcPts val="0"/>
              </a:spcBef>
              <a:buFontTx/>
              <a:buNone/>
              <a:defRPr b="1" i="0">
                <a:latin typeface="Source Serif Pro" panose="02040603050405020204" pitchFamily="18" charset="0"/>
                <a:ea typeface="Source Serif Pro" panose="02040603050405020204" pitchFamily="18" charset="0"/>
                <a:cs typeface="Arial" panose="020B0604020202020204" pitchFamily="34" charset="0"/>
              </a:defRPr>
            </a:lvl2pPr>
            <a:lvl3pPr marL="0" indent="0">
              <a:spcBef>
                <a:spcPts val="0"/>
              </a:spcBef>
              <a:buFontTx/>
              <a:buNone/>
              <a:defRPr b="1" i="0">
                <a:latin typeface="Source Serif Pro" panose="02040603050405020204" pitchFamily="18" charset="0"/>
                <a:ea typeface="Source Serif Pro" panose="02040603050405020204" pitchFamily="18" charset="0"/>
                <a:cs typeface="Arial" panose="020B0604020202020204" pitchFamily="34" charset="0"/>
              </a:defRPr>
            </a:lvl3pPr>
            <a:lvl4pPr marL="0" indent="0">
              <a:spcBef>
                <a:spcPts val="0"/>
              </a:spcBef>
              <a:buFontTx/>
              <a:buNone/>
              <a:defRPr b="1" i="0">
                <a:latin typeface="Source Serif Pro" panose="02040603050405020204" pitchFamily="18" charset="0"/>
                <a:ea typeface="Source Serif Pro" panose="02040603050405020204" pitchFamily="18" charset="0"/>
                <a:cs typeface="Arial" panose="020B0604020202020204" pitchFamily="34" charset="0"/>
              </a:defRPr>
            </a:lvl4pPr>
            <a:lvl5pPr marL="0" indent="0">
              <a:spcBef>
                <a:spcPts val="0"/>
              </a:spcBef>
              <a:buFontTx/>
              <a:buNone/>
              <a:defRPr b="1" i="0">
                <a:latin typeface="Source Serif Pro" panose="02040603050405020204" pitchFamily="18" charset="0"/>
                <a:ea typeface="Source Serif Pro" panose="02040603050405020204" pitchFamily="18" charset="0"/>
                <a:cs typeface="Arial" panose="020B0604020202020204" pitchFamily="34" charset="0"/>
              </a:defRPr>
            </a:lvl5pPr>
          </a:lstStyle>
          <a:p>
            <a:pPr lvl="0"/>
            <a:r>
              <a:rPr lang="en-US"/>
              <a:t>One column text and callout</a:t>
            </a:r>
          </a:p>
        </p:txBody>
      </p:sp>
      <p:sp>
        <p:nvSpPr>
          <p:cNvPr id="6" name="Text Placeholder 5">
            <a:extLst>
              <a:ext uri="{FF2B5EF4-FFF2-40B4-BE49-F238E27FC236}">
                <a16:creationId xmlns:a16="http://schemas.microsoft.com/office/drawing/2014/main" id="{464D0080-4968-C147-9D17-404A557BFA4C}"/>
              </a:ext>
            </a:extLst>
          </p:cNvPr>
          <p:cNvSpPr>
            <a:spLocks noGrp="1"/>
          </p:cNvSpPr>
          <p:nvPr>
            <p:ph type="body" sz="quarter" idx="11" hasCustomPrompt="1"/>
          </p:nvPr>
        </p:nvSpPr>
        <p:spPr>
          <a:xfrm>
            <a:off x="703385" y="2509520"/>
            <a:ext cx="3106615" cy="2946718"/>
          </a:xfrm>
          <a:prstGeom prst="rect">
            <a:avLst/>
          </a:prstGeom>
        </p:spPr>
        <p:txBody>
          <a:bodyPr lIns="0" tIns="0" rIns="0" bIns="0"/>
          <a:lstStyle>
            <a:lvl1pPr marL="0" indent="0" defTabSz="457200">
              <a:lnSpc>
                <a:spcPct val="100000"/>
              </a:lnSpc>
              <a:spcBef>
                <a:spcPts val="0"/>
              </a:spcBef>
              <a:buFontTx/>
              <a:buNone/>
              <a:tabLst>
                <a:tab pos="457200" algn="l"/>
              </a:tabLst>
              <a:defRPr sz="2000" b="1" i="0">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Callout</a:t>
            </a:r>
          </a:p>
          <a:p>
            <a:pPr lvl="0"/>
            <a:r>
              <a:rPr lang="en-US" err="1"/>
              <a:t>Aliciatur</a:t>
            </a:r>
            <a:r>
              <a:rPr lang="en-US"/>
              <a:t>? Qui </a:t>
            </a:r>
            <a:r>
              <a:rPr lang="en-US" err="1"/>
              <a:t>quis</a:t>
            </a:r>
            <a:r>
              <a:rPr lang="en-US"/>
              <a:t> </a:t>
            </a:r>
            <a:r>
              <a:rPr lang="en-US" err="1"/>
              <a:t>dolum</a:t>
            </a:r>
            <a:r>
              <a:rPr lang="en-US"/>
              <a:t> </a:t>
            </a:r>
            <a:r>
              <a:rPr lang="en-US" err="1"/>
              <a:t>voluptatem</a:t>
            </a:r>
            <a:r>
              <a:rPr lang="en-US"/>
              <a:t> </a:t>
            </a:r>
            <a:r>
              <a:rPr lang="en-US" err="1"/>
              <a:t>conetur</a:t>
            </a:r>
            <a:r>
              <a:rPr lang="en-US"/>
              <a:t>? </a:t>
            </a:r>
            <a:r>
              <a:rPr lang="en-US" err="1"/>
              <a:t>Genis</a:t>
            </a:r>
            <a:r>
              <a:rPr lang="en-US"/>
              <a:t> </a:t>
            </a:r>
            <a:r>
              <a:rPr lang="en-US" err="1"/>
              <a:t>doloriberro</a:t>
            </a:r>
            <a:r>
              <a:rPr lang="en-US"/>
              <a:t> </a:t>
            </a:r>
            <a:r>
              <a:rPr lang="en-US" err="1"/>
              <a:t>tem</a:t>
            </a:r>
            <a:r>
              <a:rPr lang="en-US"/>
              <a:t> </a:t>
            </a:r>
            <a:r>
              <a:rPr lang="en-US" err="1"/>
              <a:t>im</a:t>
            </a:r>
            <a:r>
              <a:rPr lang="en-US"/>
              <a:t> </a:t>
            </a:r>
            <a:r>
              <a:rPr lang="en-US" err="1"/>
              <a:t>entorum</a:t>
            </a:r>
            <a:r>
              <a:rPr lang="en-US"/>
              <a:t> </a:t>
            </a:r>
            <a:r>
              <a:rPr lang="en-US" err="1"/>
              <a:t>iducill</a:t>
            </a:r>
            <a:r>
              <a:rPr lang="en-US"/>
              <a:t>.</a:t>
            </a:r>
          </a:p>
        </p:txBody>
      </p:sp>
      <p:sp>
        <p:nvSpPr>
          <p:cNvPr id="9" name="Text Placeholder 8">
            <a:extLst>
              <a:ext uri="{FF2B5EF4-FFF2-40B4-BE49-F238E27FC236}">
                <a16:creationId xmlns:a16="http://schemas.microsoft.com/office/drawing/2014/main" id="{FD093A76-C7FB-4B4D-A592-4CFB7C16D94C}"/>
              </a:ext>
            </a:extLst>
          </p:cNvPr>
          <p:cNvSpPr>
            <a:spLocks noGrp="1"/>
          </p:cNvSpPr>
          <p:nvPr>
            <p:ph type="body" sz="quarter" idx="12" hasCustomPrompt="1"/>
          </p:nvPr>
        </p:nvSpPr>
        <p:spPr>
          <a:xfrm>
            <a:off x="4530724" y="2509838"/>
            <a:ext cx="6584950" cy="568325"/>
          </a:xfrm>
          <a:prstGeom prst="rect">
            <a:avLst/>
          </a:prstGeom>
        </p:spPr>
        <p:txBody>
          <a:bodyPr lIns="0" tIns="0" rIns="0" bIns="0"/>
          <a:lstStyle>
            <a:lvl1pPr marL="0" indent="0">
              <a:spcBef>
                <a:spcPts val="0"/>
              </a:spcBef>
              <a:buFontTx/>
              <a:buNone/>
              <a:defRPr sz="2400" b="1" i="0">
                <a:solidFill>
                  <a:srgbClr val="005492"/>
                </a:solidFill>
                <a:latin typeface="Arial" panose="020B0604020202020204" pitchFamily="34" charset="0"/>
                <a:cs typeface="Arial" panose="020B0604020202020204" pitchFamily="34" charset="0"/>
              </a:defRPr>
            </a:lvl1pPr>
            <a:lvl2pPr marL="0" indent="0">
              <a:spcBef>
                <a:spcPts val="0"/>
              </a:spcBef>
              <a:buFontTx/>
              <a:buNone/>
              <a:defRPr b="1" i="0">
                <a:solidFill>
                  <a:srgbClr val="04A299"/>
                </a:solidFill>
                <a:latin typeface="Arial" panose="020B0604020202020204" pitchFamily="34" charset="0"/>
                <a:cs typeface="Arial" panose="020B0604020202020204" pitchFamily="34" charset="0"/>
              </a:defRPr>
            </a:lvl2pPr>
            <a:lvl3pPr marL="0" indent="0">
              <a:spcBef>
                <a:spcPts val="0"/>
              </a:spcBef>
              <a:buFontTx/>
              <a:buNone/>
              <a:defRPr b="1" i="0">
                <a:solidFill>
                  <a:srgbClr val="04A299"/>
                </a:solidFill>
                <a:latin typeface="Arial" panose="020B0604020202020204" pitchFamily="34" charset="0"/>
                <a:cs typeface="Arial" panose="020B0604020202020204" pitchFamily="34" charset="0"/>
              </a:defRPr>
            </a:lvl3pPr>
            <a:lvl4pPr marL="0" indent="0">
              <a:spcBef>
                <a:spcPts val="0"/>
              </a:spcBef>
              <a:buFontTx/>
              <a:buNone/>
              <a:defRPr b="1" i="0">
                <a:solidFill>
                  <a:srgbClr val="04A299"/>
                </a:solidFill>
                <a:latin typeface="Arial" panose="020B0604020202020204" pitchFamily="34" charset="0"/>
                <a:cs typeface="Arial" panose="020B0604020202020204" pitchFamily="34" charset="0"/>
              </a:defRPr>
            </a:lvl4pPr>
            <a:lvl5pPr marL="0" indent="0">
              <a:spcBef>
                <a:spcPts val="0"/>
              </a:spcBef>
              <a:buFontTx/>
              <a:buNone/>
              <a:defRPr b="1" i="0">
                <a:solidFill>
                  <a:srgbClr val="04A299"/>
                </a:solidFill>
                <a:latin typeface="Arial" panose="020B0604020202020204" pitchFamily="34" charset="0"/>
                <a:cs typeface="Arial" panose="020B0604020202020204" pitchFamily="34" charset="0"/>
              </a:defRPr>
            </a:lvl5pPr>
          </a:lstStyle>
          <a:p>
            <a:pPr lvl="0"/>
            <a:r>
              <a:rPr lang="en-US"/>
              <a:t>Header</a:t>
            </a:r>
          </a:p>
        </p:txBody>
      </p:sp>
      <p:sp>
        <p:nvSpPr>
          <p:cNvPr id="5" name="Text Placeholder 4">
            <a:extLst>
              <a:ext uri="{FF2B5EF4-FFF2-40B4-BE49-F238E27FC236}">
                <a16:creationId xmlns:a16="http://schemas.microsoft.com/office/drawing/2014/main" id="{203CAA0C-C32F-E943-A591-90ABA5DF0D31}"/>
              </a:ext>
            </a:extLst>
          </p:cNvPr>
          <p:cNvSpPr>
            <a:spLocks noGrp="1"/>
          </p:cNvSpPr>
          <p:nvPr>
            <p:ph type="body" sz="quarter" idx="13"/>
          </p:nvPr>
        </p:nvSpPr>
        <p:spPr>
          <a:xfrm>
            <a:off x="4530725" y="3233738"/>
            <a:ext cx="6584950" cy="272097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tabLst>
                <a:tab pos="457200" algn="l"/>
              </a:tabLst>
              <a:defRPr sz="1600"/>
            </a:lvl4pPr>
            <a:lvl5pPr marL="914400" indent="-228600" defTabSz="457200">
              <a:lnSpc>
                <a:spcPct val="100000"/>
              </a:lnSpc>
              <a:spcBef>
                <a:spcPts val="0"/>
              </a:spcBef>
              <a:spcAft>
                <a:spcPts val="0"/>
              </a:spcAft>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Blue text on a white background&#10;&#10;Description automatically generated">
            <a:extLst>
              <a:ext uri="{FF2B5EF4-FFF2-40B4-BE49-F238E27FC236}">
                <a16:creationId xmlns:a16="http://schemas.microsoft.com/office/drawing/2014/main" id="{9ABDA50C-C818-8C1D-428B-D2A2D98DFE79}"/>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1283599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Text + Video">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B1CD81-9B70-D544-81B2-C20F305E6686}"/>
              </a:ext>
            </a:extLst>
          </p:cNvPr>
          <p:cNvSpPr/>
          <p:nvPr userDrawn="1"/>
        </p:nvSpPr>
        <p:spPr>
          <a:xfrm>
            <a:off x="4758332" y="2140527"/>
            <a:ext cx="6276109" cy="3678383"/>
          </a:xfrm>
          <a:prstGeom prst="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ADD3EAB-B430-DB45-AC71-808E1D015982}"/>
              </a:ext>
            </a:extLst>
          </p:cNvPr>
          <p:cNvSpPr>
            <a:spLocks noGrp="1"/>
          </p:cNvSpPr>
          <p:nvPr>
            <p:ph type="body" sz="quarter" idx="10" hasCustomPrompt="1"/>
          </p:nvPr>
        </p:nvSpPr>
        <p:spPr>
          <a:xfrm>
            <a:off x="703385" y="219247"/>
            <a:ext cx="8994798" cy="930103"/>
          </a:xfrm>
          <a:prstGeom prst="rect">
            <a:avLst/>
          </a:prstGeom>
        </p:spPr>
        <p:txBody>
          <a:bodyPr lIns="0" tIns="0" rIns="0" bIns="0" anchor="ctr"/>
          <a:lstStyle>
            <a:lvl1pPr marL="0" indent="0">
              <a:lnSpc>
                <a:spcPct val="90000"/>
              </a:lnSpc>
              <a:spcBef>
                <a:spcPts val="0"/>
              </a:spcBef>
              <a:buFontTx/>
              <a:buNone/>
              <a:defRPr sz="3600" b="1" i="0">
                <a:solidFill>
                  <a:srgbClr val="005492"/>
                </a:solidFill>
                <a:latin typeface="Source Serif Pro" panose="02040603050405020204" pitchFamily="18" charset="0"/>
                <a:ea typeface="Source Serif Pro" panose="02040603050405020204" pitchFamily="18" charset="0"/>
              </a:defRPr>
            </a:lvl1pPr>
            <a:lvl2pPr>
              <a:buFontTx/>
              <a:buNone/>
              <a:defRPr/>
            </a:lvl2pPr>
            <a:lvl3pPr>
              <a:buFontTx/>
              <a:buNone/>
              <a:defRPr/>
            </a:lvl3pPr>
            <a:lvl4pPr>
              <a:buFontTx/>
              <a:buNone/>
              <a:defRPr/>
            </a:lvl4pPr>
            <a:lvl5pPr>
              <a:buFontTx/>
              <a:buNone/>
              <a:defRPr/>
            </a:lvl5pPr>
          </a:lstStyle>
          <a:p>
            <a:pPr lvl="0"/>
            <a:r>
              <a:rPr lang="en-US"/>
              <a:t>One column text and video</a:t>
            </a:r>
          </a:p>
        </p:txBody>
      </p:sp>
      <p:sp>
        <p:nvSpPr>
          <p:cNvPr id="8" name="Text Placeholder 7">
            <a:extLst>
              <a:ext uri="{FF2B5EF4-FFF2-40B4-BE49-F238E27FC236}">
                <a16:creationId xmlns:a16="http://schemas.microsoft.com/office/drawing/2014/main" id="{2A01D9E2-D4E8-0B47-8485-F17B1333CDFC}"/>
              </a:ext>
            </a:extLst>
          </p:cNvPr>
          <p:cNvSpPr>
            <a:spLocks noGrp="1"/>
          </p:cNvSpPr>
          <p:nvPr>
            <p:ph type="body" sz="quarter" idx="11" hasCustomPrompt="1"/>
          </p:nvPr>
        </p:nvSpPr>
        <p:spPr>
          <a:xfrm>
            <a:off x="703385" y="2139950"/>
            <a:ext cx="3646365" cy="3678238"/>
          </a:xfrm>
          <a:prstGeom prst="rect">
            <a:avLst/>
          </a:prstGeom>
        </p:spPr>
        <p:txBody>
          <a:bodyPr lIns="0" tIns="0" rIns="0" bIns="0"/>
          <a:lstStyle>
            <a:lvl1pPr marL="0" indent="0" defTabSz="457200">
              <a:lnSpc>
                <a:spcPct val="100000"/>
              </a:lnSpc>
              <a:spcBef>
                <a:spcPts val="0"/>
              </a:spcBef>
              <a:spcAft>
                <a:spcPts val="0"/>
              </a:spcAft>
              <a:buFontTx/>
              <a:buNone/>
              <a:tabLst>
                <a:tab pos="457200" algn="l"/>
              </a:tabLst>
              <a:defRPr sz="2000" b="1" i="0">
                <a:solidFill>
                  <a:schemeClr val="tx1"/>
                </a:solidFill>
              </a:defRPr>
            </a:lvl1pPr>
            <a:lvl2pPr>
              <a:buFontTx/>
              <a:buNone/>
              <a:defRPr/>
            </a:lvl2pPr>
            <a:lvl3pPr>
              <a:buFontTx/>
              <a:buNone/>
              <a:defRPr/>
            </a:lvl3pPr>
            <a:lvl4pPr>
              <a:buFontTx/>
              <a:buNone/>
              <a:defRPr/>
            </a:lvl4pPr>
            <a:lvl5pPr>
              <a:buFontTx/>
              <a:buNone/>
              <a:defRPr/>
            </a:lvl5pPr>
          </a:lstStyle>
          <a:p>
            <a:pPr lvl="0"/>
            <a:r>
              <a:rPr lang="en-US"/>
              <a:t>Text</a:t>
            </a:r>
          </a:p>
        </p:txBody>
      </p:sp>
      <p:sp>
        <p:nvSpPr>
          <p:cNvPr id="11" name="Media Placeholder 10">
            <a:extLst>
              <a:ext uri="{FF2B5EF4-FFF2-40B4-BE49-F238E27FC236}">
                <a16:creationId xmlns:a16="http://schemas.microsoft.com/office/drawing/2014/main" id="{FCFC6577-73CE-BE41-B0FC-3E2C70F35C72}"/>
              </a:ext>
            </a:extLst>
          </p:cNvPr>
          <p:cNvSpPr>
            <a:spLocks noGrp="1"/>
          </p:cNvSpPr>
          <p:nvPr>
            <p:ph type="media" sz="quarter" idx="12"/>
          </p:nvPr>
        </p:nvSpPr>
        <p:spPr>
          <a:xfrm>
            <a:off x="4904078" y="2259013"/>
            <a:ext cx="6013450" cy="3449637"/>
          </a:xfrm>
          <a:prstGeom prst="rect">
            <a:avLst/>
          </a:prstGeom>
          <a:solidFill>
            <a:schemeClr val="bg2"/>
          </a:solidFill>
        </p:spPr>
        <p:txBody>
          <a:bodyPr anchor="ctr"/>
          <a:lstStyle>
            <a:lvl1pPr algn="ctr">
              <a:buFontTx/>
              <a:buNone/>
              <a:defRPr/>
            </a:lvl1pPr>
          </a:lstStyle>
          <a:p>
            <a:endParaRPr lang="en-US"/>
          </a:p>
        </p:txBody>
      </p:sp>
      <p:sp>
        <p:nvSpPr>
          <p:cNvPr id="15" name="Slide Number Placeholder 12">
            <a:extLst>
              <a:ext uri="{FF2B5EF4-FFF2-40B4-BE49-F238E27FC236}">
                <a16:creationId xmlns:a16="http://schemas.microsoft.com/office/drawing/2014/main" id="{38D78690-5FFB-9E4D-B212-42ED7E39559B}"/>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75D90E28-96C2-A643-AEDE-DD6FEF8FFDD3}"/>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2" name="Picture 1" descr="Blue text on a white background&#10;&#10;Description automatically generated">
            <a:extLst>
              <a:ext uri="{FF2B5EF4-FFF2-40B4-BE49-F238E27FC236}">
                <a16:creationId xmlns:a16="http://schemas.microsoft.com/office/drawing/2014/main" id="{D16B9609-A604-6D8E-EFE8-B5BEF05D1FD0}"/>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69309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7268696"/>
      </p:ext>
    </p:extLst>
  </p:cSld>
  <p:clrMap bg1="lt1" tx1="dk1" bg2="lt2" tx2="dk2" accent1="accent1" accent2="accent2" accent3="accent3" accent4="accent4" accent5="accent5" accent6="accent6" hlink="hlink" folHlink="folHlink"/>
  <p:sldLayoutIdLst>
    <p:sldLayoutId id="2147483689" r:id="rId1"/>
    <p:sldLayoutId id="2147483691" r:id="rId2"/>
    <p:sldLayoutId id="2147483665" r:id="rId3"/>
    <p:sldLayoutId id="2147483666" r:id="rId4"/>
    <p:sldLayoutId id="2147483667" r:id="rId5"/>
    <p:sldLayoutId id="2147483669" r:id="rId6"/>
    <p:sldLayoutId id="2147483676" r:id="rId7"/>
    <p:sldLayoutId id="2147483675" r:id="rId8"/>
    <p:sldLayoutId id="2147483678" r:id="rId9"/>
    <p:sldLayoutId id="2147483650" r:id="rId10"/>
    <p:sldLayoutId id="2147483690" r:id="rId11"/>
    <p:sldLayoutId id="2147483652" r:id="rId12"/>
    <p:sldLayoutId id="2147483677" r:id="rId13"/>
    <p:sldLayoutId id="2147483655" r:id="rId14"/>
    <p:sldLayoutId id="2147483657" r:id="rId15"/>
    <p:sldLayoutId id="2147483654" r:id="rId16"/>
    <p:sldLayoutId id="2147483653" r:id="rId17"/>
    <p:sldLayoutId id="2147483656" r:id="rId18"/>
    <p:sldLayoutId id="2147483658" r:id="rId19"/>
    <p:sldLayoutId id="2147483679" r:id="rId20"/>
    <p:sldLayoutId id="2147483687" r:id="rId21"/>
    <p:sldLayoutId id="2147483685" r:id="rId22"/>
    <p:sldLayoutId id="2147483684" r:id="rId23"/>
    <p:sldLayoutId id="2147483686" r:id="rId24"/>
    <p:sldLayoutId id="2147483671" r:id="rId25"/>
    <p:sldLayoutId id="2147483672" r:id="rId26"/>
    <p:sldLayoutId id="2147483683" r:id="rId27"/>
    <p:sldLayoutId id="2147483674" r:id="rId2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387072-48B6-4B2A-BD86-4B0474214F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CF12E47-22B8-95EF-A3F7-97E72FFF63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71CC7D-33BA-8B3D-5E44-E4E2B837FD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944527-276D-4F59-8DDD-A259A288335A}" type="datetimeFigureOut">
              <a:rPr lang="en-US" smtClean="0"/>
              <a:t>7/30/2026</a:t>
            </a:fld>
            <a:endParaRPr lang="en-US"/>
          </a:p>
        </p:txBody>
      </p:sp>
      <p:sp>
        <p:nvSpPr>
          <p:cNvPr id="5" name="Footer Placeholder 4">
            <a:extLst>
              <a:ext uri="{FF2B5EF4-FFF2-40B4-BE49-F238E27FC236}">
                <a16:creationId xmlns:a16="http://schemas.microsoft.com/office/drawing/2014/main" id="{43DEBB49-F183-4192-87E0-CCC6B27343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C15CBB2-ABAD-6E65-1062-0E6068CCAC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67BF40-C4DD-444D-99F0-9DF89A561002}" type="slidenum">
              <a:rPr lang="en-US" smtClean="0"/>
              <a:t>‹#›</a:t>
            </a:fld>
            <a:endParaRPr lang="en-US"/>
          </a:p>
        </p:txBody>
      </p:sp>
    </p:spTree>
    <p:extLst>
      <p:ext uri="{BB962C8B-B14F-4D97-AF65-F5344CB8AC3E}">
        <p14:creationId xmlns:p14="http://schemas.microsoft.com/office/powerpoint/2010/main" val="260560244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hyperlink" Target="https://docs.legis.wisconsin.gov/document/administrativecode/DHS%20105.17(3)"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hyperlink" Target="https://docs.legis.wisconsin.gov/document/administrativecode/DHS%20107.112" TargetMode="External"/><Relationship Id="rId5" Type="http://schemas.openxmlformats.org/officeDocument/2006/relationships/hyperlink" Target="https://www.medicaid.gov/medicaid/section-1115-demo/demonstration-and-waiver-list/83636" TargetMode="External"/><Relationship Id="rId4" Type="http://schemas.openxmlformats.org/officeDocument/2006/relationships/hyperlink" Target="https://docs.legis.wisconsin.gov/document/administrativecode/DHS%20105.17(1c)"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6.svg"/><Relationship Id="rId4" Type="http://schemas.openxmlformats.org/officeDocument/2006/relationships/image" Target="../media/image15.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3.xml"/><Relationship Id="rId5" Type="http://schemas.openxmlformats.org/officeDocument/2006/relationships/image" Target="../media/image12.svg"/><Relationship Id="rId4" Type="http://schemas.openxmlformats.org/officeDocument/2006/relationships/image" Target="../media/image11.svg"/></Relationships>
</file>

<file path=ppt/slides/_rels/slide2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slideLayout" Target="../slideLayouts/slideLayout20.xml"/><Relationship Id="rId4" Type="http://schemas.openxmlformats.org/officeDocument/2006/relationships/image" Target="../media/image19.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mailto:smccall@phational.org"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mailto:raquel.gomez@dws.nm.gov" TargetMode="External"/><Relationship Id="rId5" Type="http://schemas.openxmlformats.org/officeDocument/2006/relationships/hyperlink" Target="mailto:jennifer.zwally@hca.nm.gov" TargetMode="External"/><Relationship Id="rId4" Type="http://schemas.openxmlformats.org/officeDocument/2006/relationships/hyperlink" Target="mailto:antoinette.vigil@altsd.nm.gov" TargetMode="External"/></Relationships>
</file>

<file path=ppt/slides/_rels/slide29.xml.rels><?xml version="1.0" encoding="UTF-8" standalone="yes"?>
<Relationships xmlns="http://schemas.openxmlformats.org/package/2006/relationships"><Relationship Id="rId2" Type="http://schemas.openxmlformats.org/officeDocument/2006/relationships/hyperlink" Target="https://acl.gov/DCWcenter"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09B87C-6475-D1F9-8D73-94287C12C9D9}"/>
              </a:ext>
            </a:extLst>
          </p:cNvPr>
          <p:cNvSpPr>
            <a:spLocks noGrp="1"/>
          </p:cNvSpPr>
          <p:nvPr>
            <p:ph type="title" idx="4294967295"/>
          </p:nvPr>
        </p:nvSpPr>
        <p:spPr>
          <a:xfrm>
            <a:off x="920754" y="1714123"/>
            <a:ext cx="5599112" cy="1535112"/>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5492"/>
                </a:solidFill>
                <a:effectLst/>
                <a:uLnTx/>
                <a:uFillTx/>
                <a:latin typeface="Source Serif Pro" panose="02040603050405020204" pitchFamily="18" charset="0"/>
                <a:ea typeface="Source Serif Pro" panose="02040603050405020204" pitchFamily="18" charset="0"/>
                <a:cs typeface="+mn-cs"/>
              </a:rPr>
              <a:t>Data Workshop Series</a:t>
            </a:r>
          </a:p>
        </p:txBody>
      </p:sp>
      <p:sp>
        <p:nvSpPr>
          <p:cNvPr id="2" name="Subtitle 1">
            <a:extLst>
              <a:ext uri="{FF2B5EF4-FFF2-40B4-BE49-F238E27FC236}">
                <a16:creationId xmlns:a16="http://schemas.microsoft.com/office/drawing/2014/main" id="{3456F599-3113-471D-C824-49A675D1A5CF}"/>
              </a:ext>
            </a:extLst>
          </p:cNvPr>
          <p:cNvSpPr>
            <a:spLocks noGrp="1"/>
          </p:cNvSpPr>
          <p:nvPr>
            <p:ph type="subTitle" idx="1"/>
          </p:nvPr>
        </p:nvSpPr>
        <p:spPr>
          <a:xfrm>
            <a:off x="920616" y="3429000"/>
            <a:ext cx="5175384" cy="1535112"/>
          </a:xfrm>
        </p:spPr>
        <p:txBody>
          <a:bodyPr/>
          <a:lstStyle/>
          <a:p>
            <a:r>
              <a:rPr lang="en-US" dirty="0"/>
              <a:t>Identifying and Prioritizing Workforce Questions and Data Sources</a:t>
            </a:r>
          </a:p>
        </p:txBody>
      </p:sp>
      <p:pic>
        <p:nvPicPr>
          <p:cNvPr id="7" name="Picture 6" descr="Direct Care Workforce Strategies Center">
            <a:extLst>
              <a:ext uri="{FF2B5EF4-FFF2-40B4-BE49-F238E27FC236}">
                <a16:creationId xmlns:a16="http://schemas.microsoft.com/office/drawing/2014/main" id="{05E1A8DF-B010-265E-5BCA-2D9436E2CA6D}"/>
              </a:ext>
            </a:extLst>
          </p:cNvPr>
          <p:cNvPicPr>
            <a:picLocks noChangeAspect="1"/>
          </p:cNvPicPr>
          <p:nvPr/>
        </p:nvPicPr>
        <p:blipFill>
          <a:blip r:embed="rId2"/>
          <a:stretch>
            <a:fillRect/>
          </a:stretch>
        </p:blipFill>
        <p:spPr>
          <a:xfrm>
            <a:off x="450183" y="321154"/>
            <a:ext cx="2663954" cy="511820"/>
          </a:xfrm>
          <a:prstGeom prst="rect">
            <a:avLst/>
          </a:prstGeom>
        </p:spPr>
      </p:pic>
      <p:sp>
        <p:nvSpPr>
          <p:cNvPr id="4" name="Text Placeholder 3">
            <a:extLst>
              <a:ext uri="{FF2B5EF4-FFF2-40B4-BE49-F238E27FC236}">
                <a16:creationId xmlns:a16="http://schemas.microsoft.com/office/drawing/2014/main" id="{F8350B53-4D95-6F4A-73D8-29527A2BBE4C}"/>
              </a:ext>
            </a:extLst>
          </p:cNvPr>
          <p:cNvSpPr>
            <a:spLocks noGrp="1"/>
          </p:cNvSpPr>
          <p:nvPr>
            <p:ph type="body" sz="quarter" idx="11"/>
          </p:nvPr>
        </p:nvSpPr>
        <p:spPr/>
        <p:txBody>
          <a:bodyPr/>
          <a:lstStyle/>
          <a:p>
            <a:r>
              <a:rPr lang="en-US" noProof="0" dirty="0"/>
              <a:t>STEPHEN MCCALL</a:t>
            </a:r>
          </a:p>
        </p:txBody>
      </p:sp>
      <p:sp>
        <p:nvSpPr>
          <p:cNvPr id="5" name="Text Placeholder 4">
            <a:extLst>
              <a:ext uri="{FF2B5EF4-FFF2-40B4-BE49-F238E27FC236}">
                <a16:creationId xmlns:a16="http://schemas.microsoft.com/office/drawing/2014/main" id="{D8E94201-5EC9-5518-AEC9-A4C7B01C9B5A}"/>
              </a:ext>
            </a:extLst>
          </p:cNvPr>
          <p:cNvSpPr>
            <a:spLocks noGrp="1"/>
          </p:cNvSpPr>
          <p:nvPr>
            <p:ph type="body" sz="quarter" idx="12"/>
          </p:nvPr>
        </p:nvSpPr>
        <p:spPr/>
        <p:txBody>
          <a:bodyPr/>
          <a:lstStyle/>
          <a:p>
            <a:r>
              <a:rPr lang="en-US" noProof="0"/>
              <a:t>Director of Research, PHI</a:t>
            </a:r>
          </a:p>
        </p:txBody>
      </p:sp>
      <p:sp>
        <p:nvSpPr>
          <p:cNvPr id="6" name="Text Placeholder 5">
            <a:extLst>
              <a:ext uri="{FF2B5EF4-FFF2-40B4-BE49-F238E27FC236}">
                <a16:creationId xmlns:a16="http://schemas.microsoft.com/office/drawing/2014/main" id="{810BD0FC-778F-C9EE-4403-3CAB205601F9}"/>
              </a:ext>
            </a:extLst>
          </p:cNvPr>
          <p:cNvSpPr>
            <a:spLocks noGrp="1"/>
          </p:cNvSpPr>
          <p:nvPr>
            <p:ph type="body" sz="quarter" idx="13"/>
          </p:nvPr>
        </p:nvSpPr>
        <p:spPr/>
        <p:txBody>
          <a:bodyPr/>
          <a:lstStyle/>
          <a:p>
            <a:r>
              <a:rPr lang="en-US" noProof="0"/>
              <a:t>January 29, 2026</a:t>
            </a:r>
          </a:p>
        </p:txBody>
      </p:sp>
    </p:spTree>
    <p:extLst>
      <p:ext uri="{BB962C8B-B14F-4D97-AF65-F5344CB8AC3E}">
        <p14:creationId xmlns:p14="http://schemas.microsoft.com/office/powerpoint/2010/main" val="3557549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8922D6-7BCA-AECB-8CB7-0046DB8BC595}"/>
              </a:ext>
            </a:extLst>
          </p:cNvPr>
          <p:cNvSpPr>
            <a:spLocks noGrp="1"/>
          </p:cNvSpPr>
          <p:nvPr>
            <p:ph type="title"/>
          </p:nvPr>
        </p:nvSpPr>
        <p:spPr/>
        <p:txBody>
          <a:bodyPr/>
          <a:lstStyle/>
          <a:p>
            <a:r>
              <a:rPr lang="en-US"/>
              <a:t>Engaging Strategic Partners</a:t>
            </a:r>
          </a:p>
        </p:txBody>
      </p:sp>
      <p:sp>
        <p:nvSpPr>
          <p:cNvPr id="2" name="Content Placeholder 1">
            <a:extLst>
              <a:ext uri="{FF2B5EF4-FFF2-40B4-BE49-F238E27FC236}">
                <a16:creationId xmlns:a16="http://schemas.microsoft.com/office/drawing/2014/main" id="{BB89A805-7E0B-BB10-4812-040778BE3170}"/>
              </a:ext>
            </a:extLst>
          </p:cNvPr>
          <p:cNvSpPr>
            <a:spLocks noGrp="1"/>
          </p:cNvSpPr>
          <p:nvPr>
            <p:ph idx="1"/>
          </p:nvPr>
        </p:nvSpPr>
        <p:spPr/>
        <p:txBody>
          <a:bodyPr/>
          <a:lstStyle/>
          <a:p>
            <a:r>
              <a:rPr lang="en-US" dirty="0"/>
              <a:t>Help set direction, priorities, and policy relevance.</a:t>
            </a:r>
          </a:p>
        </p:txBody>
      </p:sp>
      <p:sp>
        <p:nvSpPr>
          <p:cNvPr id="4" name="Text Placeholder 3">
            <a:extLst>
              <a:ext uri="{FF2B5EF4-FFF2-40B4-BE49-F238E27FC236}">
                <a16:creationId xmlns:a16="http://schemas.microsoft.com/office/drawing/2014/main" id="{3978CDEC-7EA7-BE63-FEBE-D5F4A565BBF8}"/>
              </a:ext>
            </a:extLst>
          </p:cNvPr>
          <p:cNvSpPr>
            <a:spLocks noGrp="1"/>
          </p:cNvSpPr>
          <p:nvPr>
            <p:ph type="body" sz="quarter" idx="12"/>
          </p:nvPr>
        </p:nvSpPr>
        <p:spPr>
          <a:xfrm>
            <a:off x="711220" y="2561744"/>
            <a:ext cx="10686494" cy="2800832"/>
          </a:xfrm>
        </p:spPr>
        <p:txBody>
          <a:bodyPr/>
          <a:lstStyle/>
          <a:p>
            <a:pPr marL="50800" indent="0">
              <a:lnSpc>
                <a:spcPct val="150000"/>
              </a:lnSpc>
              <a:spcAft>
                <a:spcPts val="1200"/>
              </a:spcAft>
              <a:buClr>
                <a:schemeClr val="accent1"/>
              </a:buClr>
            </a:pPr>
            <a:r>
              <a:rPr lang="en-US" sz="1800" b="1" dirty="0"/>
              <a:t>Examples:</a:t>
            </a:r>
          </a:p>
          <a:p>
            <a:pPr marL="282575" indent="-231775">
              <a:lnSpc>
                <a:spcPct val="150000"/>
              </a:lnSpc>
              <a:spcAft>
                <a:spcPts val="1200"/>
              </a:spcAft>
              <a:buClr>
                <a:srgbClr val="06663D"/>
              </a:buClr>
              <a:buFont typeface="Arial" panose="020B0604020202020204" pitchFamily="34" charset="0"/>
              <a:buChar char="•"/>
            </a:pPr>
            <a:r>
              <a:rPr lang="en-US" sz="1800" b="1" dirty="0"/>
              <a:t>State Program Leadership </a:t>
            </a:r>
            <a:r>
              <a:rPr lang="en-US" sz="1800" dirty="0"/>
              <a:t>establish overarching goals, clarify policy constraints, and foster cross-agency collaboration.</a:t>
            </a:r>
          </a:p>
          <a:p>
            <a:pPr marL="282575" indent="-231775">
              <a:lnSpc>
                <a:spcPct val="150000"/>
              </a:lnSpc>
              <a:spcAft>
                <a:spcPts val="1200"/>
              </a:spcAft>
              <a:buClr>
                <a:srgbClr val="06663D"/>
              </a:buClr>
              <a:buFont typeface="Arial" panose="020B0604020202020204" pitchFamily="34" charset="0"/>
              <a:buChar char="•"/>
            </a:pPr>
            <a:r>
              <a:rPr lang="en-US" sz="1800" b="1" dirty="0"/>
              <a:t>Labor Market Experts </a:t>
            </a:r>
            <a:r>
              <a:rPr lang="en-US" sz="1800" dirty="0"/>
              <a:t>offer technical guidance on data collection and methods.</a:t>
            </a:r>
          </a:p>
          <a:p>
            <a:pPr marL="282575" indent="-231775">
              <a:lnSpc>
                <a:spcPct val="150000"/>
              </a:lnSpc>
              <a:spcAft>
                <a:spcPts val="1200"/>
              </a:spcAft>
              <a:buClr>
                <a:srgbClr val="06663D"/>
              </a:buClr>
              <a:buFont typeface="Arial" panose="020B0604020202020204" pitchFamily="34" charset="0"/>
              <a:buChar char="•"/>
            </a:pPr>
            <a:r>
              <a:rPr lang="en-US" sz="1800" b="1" dirty="0"/>
              <a:t>Advocacy Organizations/Membership Associations</a:t>
            </a:r>
            <a:r>
              <a:rPr lang="en-US" sz="1800" dirty="0"/>
              <a:t> provide insight into priorities and data needs.</a:t>
            </a:r>
          </a:p>
          <a:p>
            <a:pPr marL="282575" indent="-231775">
              <a:lnSpc>
                <a:spcPct val="150000"/>
              </a:lnSpc>
              <a:spcAft>
                <a:spcPts val="1200"/>
              </a:spcAft>
              <a:buClr>
                <a:srgbClr val="06663D"/>
              </a:buClr>
              <a:buFont typeface="Arial" panose="020B0604020202020204" pitchFamily="34" charset="0"/>
              <a:buChar char="•"/>
            </a:pPr>
            <a:r>
              <a:rPr lang="en-US" sz="1800" b="1" dirty="0"/>
              <a:t>Managed Care Organizations (MCOs) </a:t>
            </a:r>
            <a:r>
              <a:rPr lang="en-US" sz="1800" dirty="0"/>
              <a:t>serve as a bridge between state agencies and providers.</a:t>
            </a:r>
          </a:p>
          <a:p>
            <a:pPr marL="50800" indent="0">
              <a:lnSpc>
                <a:spcPct val="150000"/>
              </a:lnSpc>
              <a:spcAft>
                <a:spcPts val="1200"/>
              </a:spcAft>
              <a:buClr>
                <a:schemeClr val="accent1"/>
              </a:buClr>
            </a:pPr>
            <a:endParaRPr lang="en-US" sz="1800" dirty="0"/>
          </a:p>
          <a:p>
            <a:endParaRPr lang="en-US" sz="1800" dirty="0"/>
          </a:p>
        </p:txBody>
      </p:sp>
    </p:spTree>
    <p:extLst>
      <p:ext uri="{BB962C8B-B14F-4D97-AF65-F5344CB8AC3E}">
        <p14:creationId xmlns:p14="http://schemas.microsoft.com/office/powerpoint/2010/main" val="1925352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DE44E-C235-F75C-D6E5-3FEA75A8EC0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8496737-4B8D-DC95-F253-1086D466A75C}"/>
              </a:ext>
            </a:extLst>
          </p:cNvPr>
          <p:cNvSpPr>
            <a:spLocks noGrp="1"/>
          </p:cNvSpPr>
          <p:nvPr>
            <p:ph type="title"/>
          </p:nvPr>
        </p:nvSpPr>
        <p:spPr/>
        <p:txBody>
          <a:bodyPr/>
          <a:lstStyle/>
          <a:p>
            <a:r>
              <a:rPr lang="en-US" dirty="0"/>
              <a:t>Engaging Implementation Partners</a:t>
            </a:r>
          </a:p>
        </p:txBody>
      </p:sp>
      <p:sp>
        <p:nvSpPr>
          <p:cNvPr id="2" name="Content Placeholder 1">
            <a:extLst>
              <a:ext uri="{FF2B5EF4-FFF2-40B4-BE49-F238E27FC236}">
                <a16:creationId xmlns:a16="http://schemas.microsoft.com/office/drawing/2014/main" id="{D30AB0D6-F2EC-B51D-926C-9A6075714242}"/>
              </a:ext>
            </a:extLst>
          </p:cNvPr>
          <p:cNvSpPr>
            <a:spLocks noGrp="1"/>
          </p:cNvSpPr>
          <p:nvPr>
            <p:ph idx="1"/>
          </p:nvPr>
        </p:nvSpPr>
        <p:spPr/>
        <p:txBody>
          <a:bodyPr/>
          <a:lstStyle/>
          <a:p>
            <a:r>
              <a:rPr lang="en-US"/>
              <a:t>Enable data access, collection, and integration.</a:t>
            </a:r>
          </a:p>
          <a:p>
            <a:endParaRPr lang="en-US"/>
          </a:p>
        </p:txBody>
      </p:sp>
      <p:sp>
        <p:nvSpPr>
          <p:cNvPr id="4" name="Text Placeholder 3">
            <a:extLst>
              <a:ext uri="{FF2B5EF4-FFF2-40B4-BE49-F238E27FC236}">
                <a16:creationId xmlns:a16="http://schemas.microsoft.com/office/drawing/2014/main" id="{6289F3ED-1D0E-FDFC-A7BA-C39A8747BBA4}"/>
              </a:ext>
            </a:extLst>
          </p:cNvPr>
          <p:cNvSpPr>
            <a:spLocks noGrp="1"/>
          </p:cNvSpPr>
          <p:nvPr>
            <p:ph type="body" sz="quarter" idx="12"/>
          </p:nvPr>
        </p:nvSpPr>
        <p:spPr>
          <a:xfrm>
            <a:off x="711220" y="2561744"/>
            <a:ext cx="10686494" cy="2800832"/>
          </a:xfrm>
        </p:spPr>
        <p:txBody>
          <a:bodyPr/>
          <a:lstStyle/>
          <a:p>
            <a:pPr marL="282575" indent="-231775">
              <a:lnSpc>
                <a:spcPct val="150000"/>
              </a:lnSpc>
              <a:spcAft>
                <a:spcPts val="1200"/>
              </a:spcAft>
              <a:buClr>
                <a:schemeClr val="accent1"/>
              </a:buClr>
              <a:buFont typeface="Arial" panose="020B0604020202020204" pitchFamily="34" charset="0"/>
              <a:buChar char="•"/>
            </a:pPr>
            <a:r>
              <a:rPr lang="en-US" sz="1800" b="1"/>
              <a:t>State Program Staff</a:t>
            </a:r>
            <a:r>
              <a:rPr lang="en-US" sz="1800"/>
              <a:t> bring detailed operational and policy knowledge about data reporting and manage data governance, privacy, and security.</a:t>
            </a:r>
          </a:p>
          <a:p>
            <a:pPr marL="282575" indent="-231775">
              <a:lnSpc>
                <a:spcPct val="150000"/>
              </a:lnSpc>
              <a:spcAft>
                <a:spcPts val="1200"/>
              </a:spcAft>
              <a:buClr>
                <a:schemeClr val="accent1"/>
              </a:buClr>
              <a:buFont typeface="Arial" panose="020B0604020202020204" pitchFamily="34" charset="0"/>
              <a:buChar char="•"/>
            </a:pPr>
            <a:r>
              <a:rPr lang="en-US" sz="1800" b="1"/>
              <a:t>Fiscal Management Services and Electronic Visit Verification Vendors </a:t>
            </a:r>
            <a:r>
              <a:rPr lang="en-US" sz="1800"/>
              <a:t>manage technical systems that capture service delivery data and oversee existing workflows related to service delivery data.</a:t>
            </a:r>
          </a:p>
          <a:p>
            <a:pPr marL="282575" indent="-231775">
              <a:lnSpc>
                <a:spcPct val="150000"/>
              </a:lnSpc>
              <a:spcAft>
                <a:spcPts val="1200"/>
              </a:spcAft>
              <a:buClr>
                <a:schemeClr val="accent1"/>
              </a:buClr>
              <a:buFont typeface="Arial" panose="020B0604020202020204" pitchFamily="34" charset="0"/>
              <a:buChar char="•"/>
            </a:pPr>
            <a:r>
              <a:rPr lang="en-US" sz="1800" b="1"/>
              <a:t>Providers and Direct Care Workers </a:t>
            </a:r>
            <a:r>
              <a:rPr lang="en-US" sz="1800"/>
              <a:t>supply frontline data and identify practical challenges with reporting, collection, and workflow implementation.</a:t>
            </a:r>
          </a:p>
        </p:txBody>
      </p:sp>
    </p:spTree>
    <p:extLst>
      <p:ext uri="{BB962C8B-B14F-4D97-AF65-F5344CB8AC3E}">
        <p14:creationId xmlns:p14="http://schemas.microsoft.com/office/powerpoint/2010/main" val="348131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0FEBA-EF32-D949-A897-10DFF746D8D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490FEC0-4164-B433-DAED-3B75EF79A590}"/>
              </a:ext>
            </a:extLst>
          </p:cNvPr>
          <p:cNvSpPr>
            <a:spLocks noGrp="1"/>
          </p:cNvSpPr>
          <p:nvPr>
            <p:ph type="title" idx="4294967295"/>
          </p:nvPr>
        </p:nvSpPr>
        <p:spPr>
          <a:xfrm>
            <a:off x="819149" y="1595438"/>
            <a:ext cx="8518034"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Four Steps Toward a Strategic Workforce Data Approach </a:t>
            </a:r>
          </a:p>
        </p:txBody>
      </p:sp>
      <p:sp>
        <p:nvSpPr>
          <p:cNvPr id="2" name="Text Placeholder 1">
            <a:extLst>
              <a:ext uri="{FF2B5EF4-FFF2-40B4-BE49-F238E27FC236}">
                <a16:creationId xmlns:a16="http://schemas.microsoft.com/office/drawing/2014/main" id="{2E0A11AB-4AA4-2BCE-B0C8-93AB51E3A1B1}"/>
              </a:ext>
            </a:extLst>
          </p:cNvPr>
          <p:cNvSpPr>
            <a:spLocks noGrp="1"/>
          </p:cNvSpPr>
          <p:nvPr>
            <p:ph type="body" idx="1"/>
          </p:nvPr>
        </p:nvSpPr>
        <p:spPr>
          <a:xfrm>
            <a:off x="819150" y="4487861"/>
            <a:ext cx="8518033" cy="1549401"/>
          </a:xfrm>
        </p:spPr>
        <p:txBody>
          <a:bodyPr/>
          <a:lstStyle/>
          <a:p>
            <a:pPr>
              <a:spcBef>
                <a:spcPts val="1200"/>
              </a:spcBef>
            </a:pPr>
            <a:r>
              <a:rPr lang="en-US" sz="4000" b="1"/>
              <a:t>Defining the Workforce</a:t>
            </a:r>
          </a:p>
          <a:p>
            <a:pPr>
              <a:spcBef>
                <a:spcPts val="1200"/>
              </a:spcBef>
            </a:pPr>
            <a:endParaRPr lang="en-US"/>
          </a:p>
          <a:p>
            <a:pPr>
              <a:spcBef>
                <a:spcPts val="1200"/>
              </a:spcBef>
            </a:pPr>
            <a:endParaRPr lang="en-US"/>
          </a:p>
        </p:txBody>
      </p:sp>
      <p:sp>
        <p:nvSpPr>
          <p:cNvPr id="5" name="TextBox 4">
            <a:extLst>
              <a:ext uri="{FF2B5EF4-FFF2-40B4-BE49-F238E27FC236}">
                <a16:creationId xmlns:a16="http://schemas.microsoft.com/office/drawing/2014/main" id="{A8274489-E7BF-9C48-64F3-202F3E4DE2C0}"/>
              </a:ext>
            </a:extLst>
          </p:cNvPr>
          <p:cNvSpPr txBox="1"/>
          <p:nvPr/>
        </p:nvSpPr>
        <p:spPr>
          <a:xfrm>
            <a:off x="9739914" y="3273311"/>
            <a:ext cx="2452086" cy="4508927"/>
          </a:xfrm>
          <a:prstGeom prst="rect">
            <a:avLst/>
          </a:prstGeom>
          <a:noFill/>
        </p:spPr>
        <p:txBody>
          <a:bodyPr wrap="square">
            <a:spAutoFit/>
          </a:bodyPr>
          <a:lstStyle/>
          <a:p>
            <a:r>
              <a:rPr lang="en-US" sz="28700" b="1" dirty="0">
                <a:solidFill>
                  <a:srgbClr val="ADCEE9"/>
                </a:solidFill>
              </a:rPr>
              <a:t>2</a:t>
            </a:r>
          </a:p>
        </p:txBody>
      </p:sp>
    </p:spTree>
    <p:extLst>
      <p:ext uri="{BB962C8B-B14F-4D97-AF65-F5344CB8AC3E}">
        <p14:creationId xmlns:p14="http://schemas.microsoft.com/office/powerpoint/2010/main" val="4197980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0D9061-1CE7-14BF-596F-DF2D1F65C57C}"/>
              </a:ext>
            </a:extLst>
          </p:cNvPr>
          <p:cNvSpPr>
            <a:spLocks noGrp="1"/>
          </p:cNvSpPr>
          <p:nvPr>
            <p:ph type="title"/>
          </p:nvPr>
        </p:nvSpPr>
        <p:spPr/>
        <p:txBody>
          <a:bodyPr/>
          <a:lstStyle/>
          <a:p>
            <a:r>
              <a:rPr lang="en-US" noProof="0" dirty="0"/>
              <a:t>Sources for Workforce Definitions</a:t>
            </a:r>
          </a:p>
        </p:txBody>
      </p:sp>
      <p:sp>
        <p:nvSpPr>
          <p:cNvPr id="2" name="Text Placeholder 1">
            <a:extLst>
              <a:ext uri="{FF2B5EF4-FFF2-40B4-BE49-F238E27FC236}">
                <a16:creationId xmlns:a16="http://schemas.microsoft.com/office/drawing/2014/main" id="{35F483A9-C2ED-5CA3-A775-BBFE879E3ABD}"/>
              </a:ext>
            </a:extLst>
          </p:cNvPr>
          <p:cNvSpPr>
            <a:spLocks noGrp="1"/>
          </p:cNvSpPr>
          <p:nvPr>
            <p:ph type="body" sz="quarter" idx="11"/>
          </p:nvPr>
        </p:nvSpPr>
        <p:spPr/>
        <p:txBody>
          <a:bodyPr/>
          <a:lstStyle/>
          <a:p>
            <a:r>
              <a:rPr lang="en-US" noProof="0"/>
              <a:t>Labor Standards</a:t>
            </a:r>
          </a:p>
        </p:txBody>
      </p:sp>
      <p:sp>
        <p:nvSpPr>
          <p:cNvPr id="6" name="Text Placeholder 5">
            <a:extLst>
              <a:ext uri="{FF2B5EF4-FFF2-40B4-BE49-F238E27FC236}">
                <a16:creationId xmlns:a16="http://schemas.microsoft.com/office/drawing/2014/main" id="{18A5303B-E49A-78D5-341F-29027C670A12}"/>
              </a:ext>
            </a:extLst>
          </p:cNvPr>
          <p:cNvSpPr>
            <a:spLocks noGrp="1"/>
          </p:cNvSpPr>
          <p:nvPr>
            <p:ph type="body" sz="quarter" idx="14"/>
          </p:nvPr>
        </p:nvSpPr>
        <p:spPr/>
        <p:txBody>
          <a:bodyPr/>
          <a:lstStyle/>
          <a:p>
            <a:pPr marL="282575" indent="-231775">
              <a:lnSpc>
                <a:spcPct val="150000"/>
              </a:lnSpc>
              <a:spcAft>
                <a:spcPts val="1200"/>
              </a:spcAft>
              <a:buClr>
                <a:schemeClr val="accent1"/>
              </a:buClr>
              <a:buFont typeface="Arial" panose="020B0604020202020204" pitchFamily="34" charset="0"/>
              <a:buChar char="•"/>
            </a:pPr>
            <a:r>
              <a:rPr lang="en-US" noProof="0"/>
              <a:t>BLS Standard Occupational Classification (SOC) Codes</a:t>
            </a:r>
          </a:p>
          <a:p>
            <a:pPr marL="282575" indent="-231775">
              <a:lnSpc>
                <a:spcPct val="150000"/>
              </a:lnSpc>
              <a:spcAft>
                <a:spcPts val="1200"/>
              </a:spcAft>
              <a:buClr>
                <a:schemeClr val="accent1"/>
              </a:buClr>
              <a:buFont typeface="Arial" panose="020B0604020202020204" pitchFamily="34" charset="0"/>
              <a:buChar char="•"/>
            </a:pPr>
            <a:r>
              <a:rPr lang="en-US" noProof="0"/>
              <a:t>Registered Apprenticeships</a:t>
            </a:r>
          </a:p>
        </p:txBody>
      </p:sp>
      <p:sp>
        <p:nvSpPr>
          <p:cNvPr id="4" name="Text Placeholder 3">
            <a:extLst>
              <a:ext uri="{FF2B5EF4-FFF2-40B4-BE49-F238E27FC236}">
                <a16:creationId xmlns:a16="http://schemas.microsoft.com/office/drawing/2014/main" id="{0B0855B0-005B-4E6F-6C05-9435756532F0}"/>
              </a:ext>
            </a:extLst>
          </p:cNvPr>
          <p:cNvSpPr>
            <a:spLocks noGrp="1"/>
          </p:cNvSpPr>
          <p:nvPr>
            <p:ph type="body" sz="quarter" idx="12"/>
          </p:nvPr>
        </p:nvSpPr>
        <p:spPr/>
        <p:txBody>
          <a:bodyPr/>
          <a:lstStyle/>
          <a:p>
            <a:r>
              <a:rPr lang="en-US" noProof="0"/>
              <a:t>State Licensing and Quality Regulations</a:t>
            </a:r>
          </a:p>
        </p:txBody>
      </p:sp>
      <p:sp>
        <p:nvSpPr>
          <p:cNvPr id="7" name="Text Placeholder 6">
            <a:extLst>
              <a:ext uri="{FF2B5EF4-FFF2-40B4-BE49-F238E27FC236}">
                <a16:creationId xmlns:a16="http://schemas.microsoft.com/office/drawing/2014/main" id="{FCE47856-BAA8-3DB2-2B66-96ACF30A2802}"/>
              </a:ext>
            </a:extLst>
          </p:cNvPr>
          <p:cNvSpPr>
            <a:spLocks noGrp="1"/>
          </p:cNvSpPr>
          <p:nvPr>
            <p:ph type="body" sz="quarter" idx="15"/>
          </p:nvPr>
        </p:nvSpPr>
        <p:spPr/>
        <p:txBody>
          <a:bodyPr/>
          <a:lstStyle/>
          <a:p>
            <a:pPr marL="282575" indent="-231775">
              <a:lnSpc>
                <a:spcPct val="150000"/>
              </a:lnSpc>
              <a:spcAft>
                <a:spcPts val="1200"/>
              </a:spcAft>
              <a:buClr>
                <a:schemeClr val="accent1"/>
              </a:buClr>
              <a:buFont typeface="Arial" panose="020B0604020202020204" pitchFamily="34" charset="0"/>
              <a:buChar char="•"/>
            </a:pPr>
            <a:r>
              <a:rPr lang="en-US" noProof="0"/>
              <a:t>Provider </a:t>
            </a:r>
            <a:r>
              <a:rPr lang="en-US"/>
              <a:t>Licensing and </a:t>
            </a:r>
            <a:r>
              <a:rPr lang="en-US" noProof="0"/>
              <a:t>Certification Regulations</a:t>
            </a:r>
          </a:p>
          <a:p>
            <a:pPr marL="282575" indent="-231775">
              <a:lnSpc>
                <a:spcPct val="150000"/>
              </a:lnSpc>
              <a:spcAft>
                <a:spcPts val="1200"/>
              </a:spcAft>
              <a:buClr>
                <a:schemeClr val="accent1"/>
              </a:buClr>
              <a:buFont typeface="Arial" panose="020B0604020202020204" pitchFamily="34" charset="0"/>
              <a:buChar char="•"/>
            </a:pPr>
            <a:r>
              <a:rPr lang="en-US" noProof="0"/>
              <a:t>State Training and Certification Regulations</a:t>
            </a:r>
          </a:p>
        </p:txBody>
      </p:sp>
      <p:sp>
        <p:nvSpPr>
          <p:cNvPr id="5" name="Text Placeholder 4">
            <a:extLst>
              <a:ext uri="{FF2B5EF4-FFF2-40B4-BE49-F238E27FC236}">
                <a16:creationId xmlns:a16="http://schemas.microsoft.com/office/drawing/2014/main" id="{E4E91FE2-218F-17AF-0B01-539505C3F7F1}"/>
              </a:ext>
            </a:extLst>
          </p:cNvPr>
          <p:cNvSpPr>
            <a:spLocks noGrp="1"/>
          </p:cNvSpPr>
          <p:nvPr>
            <p:ph type="body" sz="quarter" idx="13"/>
          </p:nvPr>
        </p:nvSpPr>
        <p:spPr/>
        <p:txBody>
          <a:bodyPr/>
          <a:lstStyle/>
          <a:p>
            <a:r>
              <a:rPr lang="en-US" noProof="0"/>
              <a:t>Programmatic Rules and Regulations</a:t>
            </a:r>
          </a:p>
        </p:txBody>
      </p:sp>
      <p:sp>
        <p:nvSpPr>
          <p:cNvPr id="8" name="Text Placeholder 7">
            <a:extLst>
              <a:ext uri="{FF2B5EF4-FFF2-40B4-BE49-F238E27FC236}">
                <a16:creationId xmlns:a16="http://schemas.microsoft.com/office/drawing/2014/main" id="{5D0D0923-C680-029C-1D22-B6FA0303984E}"/>
              </a:ext>
            </a:extLst>
          </p:cNvPr>
          <p:cNvSpPr>
            <a:spLocks noGrp="1"/>
          </p:cNvSpPr>
          <p:nvPr>
            <p:ph type="body" sz="quarter" idx="16"/>
          </p:nvPr>
        </p:nvSpPr>
        <p:spPr/>
        <p:txBody>
          <a:bodyPr/>
          <a:lstStyle/>
          <a:p>
            <a:pPr marL="282575" indent="-231775">
              <a:lnSpc>
                <a:spcPct val="150000"/>
              </a:lnSpc>
              <a:spcAft>
                <a:spcPts val="1200"/>
              </a:spcAft>
              <a:buClr>
                <a:schemeClr val="accent1"/>
              </a:buClr>
              <a:buFont typeface="Arial" panose="020B0604020202020204" pitchFamily="34" charset="0"/>
              <a:buChar char="•"/>
            </a:pPr>
            <a:r>
              <a:rPr lang="en-US"/>
              <a:t>State Medicaid Service Definitions</a:t>
            </a:r>
          </a:p>
          <a:p>
            <a:pPr marL="282575" indent="-231775">
              <a:lnSpc>
                <a:spcPct val="150000"/>
              </a:lnSpc>
              <a:spcAft>
                <a:spcPts val="1200"/>
              </a:spcAft>
              <a:buClr>
                <a:schemeClr val="accent1"/>
              </a:buClr>
              <a:buFont typeface="Arial" panose="020B0604020202020204" pitchFamily="34" charset="0"/>
              <a:buChar char="•"/>
            </a:pPr>
            <a:r>
              <a:rPr lang="en-US"/>
              <a:t>Medicaid Managed Care Manuals</a:t>
            </a:r>
          </a:p>
          <a:p>
            <a:pPr marL="282575" indent="-231775">
              <a:lnSpc>
                <a:spcPct val="150000"/>
              </a:lnSpc>
              <a:spcAft>
                <a:spcPts val="1200"/>
              </a:spcAft>
              <a:buClr>
                <a:schemeClr val="accent1"/>
              </a:buClr>
              <a:buFont typeface="Arial" panose="020B0604020202020204" pitchFamily="34" charset="0"/>
              <a:buChar char="•"/>
            </a:pPr>
            <a:r>
              <a:rPr lang="en-US"/>
              <a:t>Electronic Visit Verification (EVV) Rules</a:t>
            </a:r>
            <a:endParaRPr lang="en-US" noProof="0"/>
          </a:p>
        </p:txBody>
      </p:sp>
    </p:spTree>
    <p:extLst>
      <p:ext uri="{BB962C8B-B14F-4D97-AF65-F5344CB8AC3E}">
        <p14:creationId xmlns:p14="http://schemas.microsoft.com/office/powerpoint/2010/main" val="98403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E0917-8891-5BFA-9764-CB2111C8745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0EB27DF-E31A-D959-5015-B3E647DCFDA3}"/>
              </a:ext>
            </a:extLst>
          </p:cNvPr>
          <p:cNvSpPr>
            <a:spLocks noGrp="1"/>
          </p:cNvSpPr>
          <p:nvPr>
            <p:ph type="title"/>
          </p:nvPr>
        </p:nvSpPr>
        <p:spPr/>
        <p:txBody>
          <a:bodyPr/>
          <a:lstStyle/>
          <a:p>
            <a:r>
              <a:rPr lang="en-US" noProof="0" dirty="0"/>
              <a:t>Recording Workforce Definitions</a:t>
            </a:r>
          </a:p>
        </p:txBody>
      </p:sp>
      <p:sp>
        <p:nvSpPr>
          <p:cNvPr id="2" name="Text Placeholder 1">
            <a:extLst>
              <a:ext uri="{FF2B5EF4-FFF2-40B4-BE49-F238E27FC236}">
                <a16:creationId xmlns:a16="http://schemas.microsoft.com/office/drawing/2014/main" id="{A5128A17-5B31-4EAF-D6AE-7FB886838EEC}"/>
              </a:ext>
            </a:extLst>
          </p:cNvPr>
          <p:cNvSpPr>
            <a:spLocks noGrp="1"/>
          </p:cNvSpPr>
          <p:nvPr>
            <p:ph type="body" sz="quarter" idx="11"/>
          </p:nvPr>
        </p:nvSpPr>
        <p:spPr/>
        <p:txBody>
          <a:bodyPr/>
          <a:lstStyle/>
          <a:p>
            <a:r>
              <a:rPr lang="en-US" noProof="0"/>
              <a:t>Worker Role/Job Title</a:t>
            </a:r>
          </a:p>
        </p:txBody>
      </p:sp>
      <p:sp>
        <p:nvSpPr>
          <p:cNvPr id="6" name="Text Placeholder 5">
            <a:extLst>
              <a:ext uri="{FF2B5EF4-FFF2-40B4-BE49-F238E27FC236}">
                <a16:creationId xmlns:a16="http://schemas.microsoft.com/office/drawing/2014/main" id="{39DB2719-72C0-B0FA-A19E-4FC1D33B629D}"/>
              </a:ext>
            </a:extLst>
          </p:cNvPr>
          <p:cNvSpPr>
            <a:spLocks noGrp="1"/>
          </p:cNvSpPr>
          <p:nvPr>
            <p:ph type="body" sz="quarter" idx="14"/>
          </p:nvPr>
        </p:nvSpPr>
        <p:spPr/>
        <p:txBody>
          <a:bodyPr/>
          <a:lstStyle/>
          <a:p>
            <a:pPr marL="50800" indent="0">
              <a:lnSpc>
                <a:spcPct val="150000"/>
              </a:lnSpc>
              <a:spcAft>
                <a:spcPts val="1200"/>
              </a:spcAft>
              <a:buClr>
                <a:schemeClr val="accent1"/>
              </a:buClr>
            </a:pPr>
            <a:r>
              <a:rPr lang="en-US"/>
              <a:t>What terms are used to refer to workers in state and federal policy?</a:t>
            </a:r>
          </a:p>
          <a:p>
            <a:pPr marL="50800" indent="0">
              <a:lnSpc>
                <a:spcPct val="150000"/>
              </a:lnSpc>
              <a:spcAft>
                <a:spcPts val="1200"/>
              </a:spcAft>
              <a:buClr>
                <a:schemeClr val="accent1"/>
              </a:buClr>
            </a:pPr>
            <a:r>
              <a:rPr lang="en-US"/>
              <a:t>What job titles do employers use to refer to workers? </a:t>
            </a:r>
          </a:p>
        </p:txBody>
      </p:sp>
      <p:sp>
        <p:nvSpPr>
          <p:cNvPr id="4" name="Text Placeholder 3">
            <a:extLst>
              <a:ext uri="{FF2B5EF4-FFF2-40B4-BE49-F238E27FC236}">
                <a16:creationId xmlns:a16="http://schemas.microsoft.com/office/drawing/2014/main" id="{2890854B-D553-5112-D6D2-83A03DD6600A}"/>
              </a:ext>
            </a:extLst>
          </p:cNvPr>
          <p:cNvSpPr>
            <a:spLocks noGrp="1"/>
          </p:cNvSpPr>
          <p:nvPr>
            <p:ph type="body" sz="quarter" idx="12"/>
          </p:nvPr>
        </p:nvSpPr>
        <p:spPr/>
        <p:txBody>
          <a:bodyPr/>
          <a:lstStyle/>
          <a:p>
            <a:r>
              <a:rPr lang="en-US" noProof="0"/>
              <a:t>Primary Employers</a:t>
            </a:r>
          </a:p>
        </p:txBody>
      </p:sp>
      <p:sp>
        <p:nvSpPr>
          <p:cNvPr id="7" name="Text Placeholder 6">
            <a:extLst>
              <a:ext uri="{FF2B5EF4-FFF2-40B4-BE49-F238E27FC236}">
                <a16:creationId xmlns:a16="http://schemas.microsoft.com/office/drawing/2014/main" id="{57D1258A-B31C-6BFE-E429-A7F07748F559}"/>
              </a:ext>
            </a:extLst>
          </p:cNvPr>
          <p:cNvSpPr>
            <a:spLocks noGrp="1"/>
          </p:cNvSpPr>
          <p:nvPr>
            <p:ph type="body" sz="quarter" idx="15"/>
          </p:nvPr>
        </p:nvSpPr>
        <p:spPr/>
        <p:txBody>
          <a:bodyPr/>
          <a:lstStyle/>
          <a:p>
            <a:pPr marL="50800">
              <a:lnSpc>
                <a:spcPct val="150000"/>
              </a:lnSpc>
              <a:spcAft>
                <a:spcPts val="1200"/>
              </a:spcAft>
              <a:buClr>
                <a:schemeClr val="accent1"/>
              </a:buClr>
            </a:pPr>
            <a:r>
              <a:rPr lang="en-US"/>
              <a:t>Which settings and providers employ workers?</a:t>
            </a:r>
          </a:p>
          <a:p>
            <a:pPr marL="50800">
              <a:lnSpc>
                <a:spcPct val="150000"/>
              </a:lnSpc>
              <a:spcAft>
                <a:spcPts val="1200"/>
              </a:spcAft>
              <a:buClr>
                <a:schemeClr val="accent1"/>
              </a:buClr>
            </a:pPr>
            <a:r>
              <a:rPr lang="en-US"/>
              <a:t>Are workers employed by individuals through consumer-directed programs or provider organizations?</a:t>
            </a:r>
            <a:endParaRPr lang="en-US" noProof="0"/>
          </a:p>
        </p:txBody>
      </p:sp>
      <p:sp>
        <p:nvSpPr>
          <p:cNvPr id="5" name="Text Placeholder 4">
            <a:extLst>
              <a:ext uri="{FF2B5EF4-FFF2-40B4-BE49-F238E27FC236}">
                <a16:creationId xmlns:a16="http://schemas.microsoft.com/office/drawing/2014/main" id="{51715B63-52E1-3A4B-9526-48BEFEC73455}"/>
              </a:ext>
            </a:extLst>
          </p:cNvPr>
          <p:cNvSpPr>
            <a:spLocks noGrp="1"/>
          </p:cNvSpPr>
          <p:nvPr>
            <p:ph type="body" sz="quarter" idx="13"/>
          </p:nvPr>
        </p:nvSpPr>
        <p:spPr/>
        <p:txBody>
          <a:bodyPr/>
          <a:lstStyle/>
          <a:p>
            <a:r>
              <a:rPr lang="en-US" noProof="0"/>
              <a:t>Related Programs/Payers</a:t>
            </a:r>
          </a:p>
        </p:txBody>
      </p:sp>
      <p:sp>
        <p:nvSpPr>
          <p:cNvPr id="8" name="Text Placeholder 7">
            <a:extLst>
              <a:ext uri="{FF2B5EF4-FFF2-40B4-BE49-F238E27FC236}">
                <a16:creationId xmlns:a16="http://schemas.microsoft.com/office/drawing/2014/main" id="{A4E32E6F-7788-1428-C81E-CB91CC9C254C}"/>
              </a:ext>
            </a:extLst>
          </p:cNvPr>
          <p:cNvSpPr>
            <a:spLocks noGrp="1"/>
          </p:cNvSpPr>
          <p:nvPr>
            <p:ph type="body" sz="quarter" idx="16"/>
          </p:nvPr>
        </p:nvSpPr>
        <p:spPr/>
        <p:txBody>
          <a:bodyPr/>
          <a:lstStyle/>
          <a:p>
            <a:pPr marL="50800">
              <a:lnSpc>
                <a:spcPct val="150000"/>
              </a:lnSpc>
              <a:spcAft>
                <a:spcPts val="1200"/>
              </a:spcAft>
              <a:buClr>
                <a:schemeClr val="accent1"/>
              </a:buClr>
            </a:pPr>
            <a:r>
              <a:rPr lang="en-US"/>
              <a:t>Which programs reimburse for workers’ services? </a:t>
            </a:r>
          </a:p>
          <a:p>
            <a:pPr marL="50800">
              <a:lnSpc>
                <a:spcPct val="150000"/>
              </a:lnSpc>
              <a:spcAft>
                <a:spcPts val="1200"/>
              </a:spcAft>
              <a:buClr>
                <a:schemeClr val="accent1"/>
              </a:buClr>
            </a:pPr>
            <a:r>
              <a:rPr lang="en-US" noProof="0"/>
              <a:t>Which services do workers offer?</a:t>
            </a:r>
          </a:p>
        </p:txBody>
      </p:sp>
    </p:spTree>
    <p:extLst>
      <p:ext uri="{BB962C8B-B14F-4D97-AF65-F5344CB8AC3E}">
        <p14:creationId xmlns:p14="http://schemas.microsoft.com/office/powerpoint/2010/main" val="1951558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BF03B-930B-2921-5D52-C127EB7BB87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7718B70-67FF-0F18-ADD0-E5E0A00F7CC6}"/>
              </a:ext>
            </a:extLst>
          </p:cNvPr>
          <p:cNvSpPr>
            <a:spLocks noGrp="1"/>
          </p:cNvSpPr>
          <p:nvPr>
            <p:ph type="title"/>
          </p:nvPr>
        </p:nvSpPr>
        <p:spPr/>
        <p:txBody>
          <a:bodyPr/>
          <a:lstStyle/>
          <a:p>
            <a:r>
              <a:rPr lang="en-US" noProof="0" dirty="0"/>
              <a:t>Example Workforce Definition</a:t>
            </a:r>
          </a:p>
        </p:txBody>
      </p:sp>
      <p:sp>
        <p:nvSpPr>
          <p:cNvPr id="2" name="Text Placeholder 1">
            <a:extLst>
              <a:ext uri="{FF2B5EF4-FFF2-40B4-BE49-F238E27FC236}">
                <a16:creationId xmlns:a16="http://schemas.microsoft.com/office/drawing/2014/main" id="{1AEE703C-911B-9ECA-BAB9-F0A3F843DA74}"/>
              </a:ext>
            </a:extLst>
          </p:cNvPr>
          <p:cNvSpPr>
            <a:spLocks noGrp="1"/>
          </p:cNvSpPr>
          <p:nvPr>
            <p:ph type="body" sz="quarter" idx="11"/>
          </p:nvPr>
        </p:nvSpPr>
        <p:spPr/>
        <p:txBody>
          <a:bodyPr/>
          <a:lstStyle/>
          <a:p>
            <a:r>
              <a:rPr lang="en-US" noProof="0"/>
              <a:t>Worker Role/Job Title</a:t>
            </a:r>
          </a:p>
        </p:txBody>
      </p:sp>
      <p:sp>
        <p:nvSpPr>
          <p:cNvPr id="4" name="Text Placeholder 3">
            <a:extLst>
              <a:ext uri="{FF2B5EF4-FFF2-40B4-BE49-F238E27FC236}">
                <a16:creationId xmlns:a16="http://schemas.microsoft.com/office/drawing/2014/main" id="{AB51D857-7B35-759A-C9B1-A57D4FE8A58E}"/>
              </a:ext>
            </a:extLst>
          </p:cNvPr>
          <p:cNvSpPr>
            <a:spLocks noGrp="1"/>
          </p:cNvSpPr>
          <p:nvPr>
            <p:ph type="body" sz="quarter" idx="12"/>
          </p:nvPr>
        </p:nvSpPr>
        <p:spPr/>
        <p:txBody>
          <a:bodyPr/>
          <a:lstStyle/>
          <a:p>
            <a:r>
              <a:rPr lang="en-US" noProof="0"/>
              <a:t>Primary Employers</a:t>
            </a:r>
          </a:p>
        </p:txBody>
      </p:sp>
      <p:sp>
        <p:nvSpPr>
          <p:cNvPr id="5" name="Text Placeholder 4">
            <a:extLst>
              <a:ext uri="{FF2B5EF4-FFF2-40B4-BE49-F238E27FC236}">
                <a16:creationId xmlns:a16="http://schemas.microsoft.com/office/drawing/2014/main" id="{A63595C8-9BB4-FC1D-72C6-AEF5D8DE582F}"/>
              </a:ext>
            </a:extLst>
          </p:cNvPr>
          <p:cNvSpPr>
            <a:spLocks noGrp="1"/>
          </p:cNvSpPr>
          <p:nvPr>
            <p:ph type="body" sz="quarter" idx="13"/>
          </p:nvPr>
        </p:nvSpPr>
        <p:spPr/>
        <p:txBody>
          <a:bodyPr/>
          <a:lstStyle/>
          <a:p>
            <a:r>
              <a:rPr lang="en-US" noProof="0"/>
              <a:t>Related Programs/Payers</a:t>
            </a:r>
          </a:p>
        </p:txBody>
      </p:sp>
      <p:sp>
        <p:nvSpPr>
          <p:cNvPr id="6" name="Text Placeholder 5">
            <a:extLst>
              <a:ext uri="{FF2B5EF4-FFF2-40B4-BE49-F238E27FC236}">
                <a16:creationId xmlns:a16="http://schemas.microsoft.com/office/drawing/2014/main" id="{3C56C73F-7344-51F8-A035-442E2F7674A5}"/>
              </a:ext>
            </a:extLst>
          </p:cNvPr>
          <p:cNvSpPr>
            <a:spLocks noGrp="1"/>
          </p:cNvSpPr>
          <p:nvPr>
            <p:ph type="body" sz="quarter" idx="14"/>
          </p:nvPr>
        </p:nvSpPr>
        <p:spPr>
          <a:xfrm>
            <a:off x="764998" y="2713112"/>
            <a:ext cx="2713038" cy="3507632"/>
          </a:xfrm>
        </p:spPr>
        <p:txBody>
          <a:bodyPr/>
          <a:lstStyle/>
          <a:p>
            <a:pPr marL="50800" indent="0">
              <a:lnSpc>
                <a:spcPct val="150000"/>
              </a:lnSpc>
              <a:spcAft>
                <a:spcPts val="1200"/>
              </a:spcAft>
              <a:buClr>
                <a:schemeClr val="accent1"/>
              </a:buClr>
            </a:pPr>
            <a:r>
              <a:rPr lang="en-US"/>
              <a:t>Primary Title: personal care worker (</a:t>
            </a:r>
            <a:r>
              <a:rPr lang="en-US" u="sng">
                <a:hlinkClick r:id="rId3"/>
              </a:rPr>
              <a:t>DHS 105.17(3)</a:t>
            </a:r>
            <a:r>
              <a:rPr lang="en-US"/>
              <a:t>)</a:t>
            </a:r>
          </a:p>
          <a:p>
            <a:pPr marL="50800" indent="0">
              <a:lnSpc>
                <a:spcPct val="150000"/>
              </a:lnSpc>
              <a:spcAft>
                <a:spcPts val="1200"/>
              </a:spcAft>
              <a:buClr>
                <a:schemeClr val="accent1"/>
              </a:buClr>
            </a:pPr>
            <a:r>
              <a:rPr lang="en-US"/>
              <a:t>Related Titles: personal care, assistant, personal care attendant</a:t>
            </a:r>
          </a:p>
        </p:txBody>
      </p:sp>
      <p:sp>
        <p:nvSpPr>
          <p:cNvPr id="7" name="Text Placeholder 6">
            <a:extLst>
              <a:ext uri="{FF2B5EF4-FFF2-40B4-BE49-F238E27FC236}">
                <a16:creationId xmlns:a16="http://schemas.microsoft.com/office/drawing/2014/main" id="{CD4FF2BD-4BE1-F095-6AB7-84E45AC7D38A}"/>
              </a:ext>
            </a:extLst>
          </p:cNvPr>
          <p:cNvSpPr>
            <a:spLocks noGrp="1"/>
          </p:cNvSpPr>
          <p:nvPr>
            <p:ph type="body" sz="quarter" idx="15"/>
          </p:nvPr>
        </p:nvSpPr>
        <p:spPr>
          <a:xfrm>
            <a:off x="4116094" y="2703968"/>
            <a:ext cx="3081131" cy="3507632"/>
          </a:xfrm>
        </p:spPr>
        <p:txBody>
          <a:bodyPr/>
          <a:lstStyle/>
          <a:p>
            <a:pPr marL="50800">
              <a:lnSpc>
                <a:spcPct val="150000"/>
              </a:lnSpc>
              <a:spcAft>
                <a:spcPts val="1200"/>
              </a:spcAft>
              <a:buClr>
                <a:schemeClr val="accent1"/>
              </a:buClr>
            </a:pPr>
            <a:r>
              <a:rPr lang="en-US" noProof="0"/>
              <a:t>Personal care providers</a:t>
            </a:r>
            <a:r>
              <a:rPr lang="en-US"/>
              <a:t> (</a:t>
            </a:r>
            <a:r>
              <a:rPr lang="en-US" u="sng">
                <a:hlinkClick r:id="rId4"/>
              </a:rPr>
              <a:t>DHS 105.17(1c)</a:t>
            </a:r>
            <a:r>
              <a:rPr lang="en-US" u="sng"/>
              <a:t>)</a:t>
            </a:r>
          </a:p>
          <a:p>
            <a:pPr marL="336550" indent="-285750">
              <a:lnSpc>
                <a:spcPct val="150000"/>
              </a:lnSpc>
              <a:spcAft>
                <a:spcPts val="1200"/>
              </a:spcAft>
              <a:buClr>
                <a:schemeClr val="accent1"/>
              </a:buClr>
              <a:buFont typeface="Arial" panose="020B0604020202020204" pitchFamily="34" charset="0"/>
              <a:buChar char="•"/>
            </a:pPr>
            <a:r>
              <a:rPr lang="en-US"/>
              <a:t>County programs</a:t>
            </a:r>
          </a:p>
          <a:p>
            <a:pPr marL="336550" indent="-285750">
              <a:lnSpc>
                <a:spcPct val="150000"/>
              </a:lnSpc>
              <a:spcAft>
                <a:spcPts val="1200"/>
              </a:spcAft>
              <a:buClr>
                <a:schemeClr val="accent1"/>
              </a:buClr>
              <a:buFont typeface="Arial" panose="020B0604020202020204" pitchFamily="34" charset="0"/>
              <a:buChar char="•"/>
            </a:pPr>
            <a:r>
              <a:rPr lang="en-US"/>
              <a:t>Independent living centers</a:t>
            </a:r>
          </a:p>
          <a:p>
            <a:pPr marL="336550" indent="-285750">
              <a:lnSpc>
                <a:spcPct val="150000"/>
              </a:lnSpc>
              <a:spcAft>
                <a:spcPts val="1200"/>
              </a:spcAft>
              <a:buClr>
                <a:schemeClr val="accent1"/>
              </a:buClr>
              <a:buFont typeface="Arial" panose="020B0604020202020204" pitchFamily="34" charset="0"/>
              <a:buChar char="•"/>
            </a:pPr>
            <a:r>
              <a:rPr lang="en-US"/>
              <a:t>American Indian Tribes</a:t>
            </a:r>
          </a:p>
          <a:p>
            <a:pPr marL="336550" indent="-285750">
              <a:lnSpc>
                <a:spcPct val="150000"/>
              </a:lnSpc>
              <a:spcAft>
                <a:spcPts val="1200"/>
              </a:spcAft>
              <a:buClr>
                <a:schemeClr val="accent1"/>
              </a:buClr>
              <a:buFont typeface="Arial" panose="020B0604020202020204" pitchFamily="34" charset="0"/>
              <a:buChar char="•"/>
            </a:pPr>
            <a:r>
              <a:rPr lang="en-US"/>
              <a:t>A freestanding personal care agency</a:t>
            </a:r>
            <a:endParaRPr lang="en-US" noProof="0"/>
          </a:p>
          <a:p>
            <a:pPr marL="50800">
              <a:lnSpc>
                <a:spcPct val="150000"/>
              </a:lnSpc>
              <a:spcAft>
                <a:spcPts val="1200"/>
              </a:spcAft>
              <a:buClr>
                <a:schemeClr val="accent1"/>
              </a:buClr>
            </a:pPr>
            <a:endParaRPr lang="en-US" noProof="0"/>
          </a:p>
        </p:txBody>
      </p:sp>
      <p:sp>
        <p:nvSpPr>
          <p:cNvPr id="8" name="Text Placeholder 7">
            <a:extLst>
              <a:ext uri="{FF2B5EF4-FFF2-40B4-BE49-F238E27FC236}">
                <a16:creationId xmlns:a16="http://schemas.microsoft.com/office/drawing/2014/main" id="{AB551899-682D-4E91-1D1E-7F7A7D93BF1E}"/>
              </a:ext>
            </a:extLst>
          </p:cNvPr>
          <p:cNvSpPr>
            <a:spLocks noGrp="1"/>
          </p:cNvSpPr>
          <p:nvPr>
            <p:ph type="body" sz="quarter" idx="16"/>
          </p:nvPr>
        </p:nvSpPr>
        <p:spPr>
          <a:xfrm>
            <a:off x="7778457" y="2713112"/>
            <a:ext cx="3263900" cy="3507632"/>
          </a:xfrm>
        </p:spPr>
        <p:txBody>
          <a:bodyPr/>
          <a:lstStyle/>
          <a:p>
            <a:pPr marL="282575" indent="-231775">
              <a:lnSpc>
                <a:spcPct val="150000"/>
              </a:lnSpc>
              <a:spcAft>
                <a:spcPts val="1200"/>
              </a:spcAft>
              <a:buClr>
                <a:schemeClr val="accent1"/>
              </a:buClr>
              <a:buFont typeface="Arial" panose="020B0604020202020204" pitchFamily="34" charset="0"/>
              <a:buChar char="•"/>
            </a:pPr>
            <a:r>
              <a:rPr lang="en-US"/>
              <a:t>Family Care (</a:t>
            </a:r>
            <a:r>
              <a:rPr lang="en-US">
                <a:hlinkClick r:id="rId5"/>
              </a:rPr>
              <a:t>Waiver Application</a:t>
            </a:r>
            <a:r>
              <a:rPr lang="en-US"/>
              <a:t>)</a:t>
            </a:r>
          </a:p>
          <a:p>
            <a:pPr marL="511175" lvl="1" indent="-231775">
              <a:lnSpc>
                <a:spcPct val="150000"/>
              </a:lnSpc>
              <a:spcAft>
                <a:spcPts val="1200"/>
              </a:spcAft>
              <a:buClr>
                <a:schemeClr val="accent1"/>
              </a:buClr>
            </a:pPr>
            <a:r>
              <a:rPr lang="en-US" noProof="0"/>
              <a:t>Personal care (</a:t>
            </a:r>
            <a:r>
              <a:rPr lang="en-US" u="sng">
                <a:hlinkClick r:id="rId6"/>
              </a:rPr>
              <a:t>DHS 107.112</a:t>
            </a:r>
            <a:r>
              <a:rPr lang="en-US" b="1" u="sng"/>
              <a:t>)</a:t>
            </a:r>
            <a:endParaRPr lang="en-US" noProof="0"/>
          </a:p>
        </p:txBody>
      </p:sp>
    </p:spTree>
    <p:extLst>
      <p:ext uri="{BB962C8B-B14F-4D97-AF65-F5344CB8AC3E}">
        <p14:creationId xmlns:p14="http://schemas.microsoft.com/office/powerpoint/2010/main" val="3336494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7FA7E-5FA4-3294-2EA2-584E6A4BBA4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15E9F8F-F703-188A-0717-3B2BE91EEB93}"/>
              </a:ext>
            </a:extLst>
          </p:cNvPr>
          <p:cNvSpPr>
            <a:spLocks noGrp="1"/>
          </p:cNvSpPr>
          <p:nvPr>
            <p:ph type="title" idx="4294967295"/>
          </p:nvPr>
        </p:nvSpPr>
        <p:spPr>
          <a:xfrm>
            <a:off x="819149" y="1595438"/>
            <a:ext cx="8518034"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Four Steps Toward a Strategic Workforce Data Approach  </a:t>
            </a:r>
          </a:p>
        </p:txBody>
      </p:sp>
      <p:sp>
        <p:nvSpPr>
          <p:cNvPr id="2" name="Text Placeholder 1">
            <a:extLst>
              <a:ext uri="{FF2B5EF4-FFF2-40B4-BE49-F238E27FC236}">
                <a16:creationId xmlns:a16="http://schemas.microsoft.com/office/drawing/2014/main" id="{AA503A2F-B69F-1324-8E30-91F7475FBC3B}"/>
              </a:ext>
            </a:extLst>
          </p:cNvPr>
          <p:cNvSpPr>
            <a:spLocks noGrp="1"/>
          </p:cNvSpPr>
          <p:nvPr>
            <p:ph type="body" idx="1"/>
          </p:nvPr>
        </p:nvSpPr>
        <p:spPr>
          <a:xfrm>
            <a:off x="800100" y="4487861"/>
            <a:ext cx="8518033" cy="1549401"/>
          </a:xfrm>
        </p:spPr>
        <p:txBody>
          <a:bodyPr/>
          <a:lstStyle/>
          <a:p>
            <a:pPr>
              <a:spcBef>
                <a:spcPts val="1200"/>
              </a:spcBef>
            </a:pPr>
            <a:r>
              <a:rPr lang="en-US" sz="4000" b="1"/>
              <a:t>Specifying Data Needs</a:t>
            </a:r>
            <a:endParaRPr lang="en-US"/>
          </a:p>
          <a:p>
            <a:pPr>
              <a:spcBef>
                <a:spcPts val="1200"/>
              </a:spcBef>
            </a:pPr>
            <a:endParaRPr lang="en-US"/>
          </a:p>
        </p:txBody>
      </p:sp>
      <p:sp>
        <p:nvSpPr>
          <p:cNvPr id="5" name="TextBox 4">
            <a:extLst>
              <a:ext uri="{FF2B5EF4-FFF2-40B4-BE49-F238E27FC236}">
                <a16:creationId xmlns:a16="http://schemas.microsoft.com/office/drawing/2014/main" id="{6D218162-F122-25C9-40D4-AC5908AD3883}"/>
              </a:ext>
            </a:extLst>
          </p:cNvPr>
          <p:cNvSpPr txBox="1"/>
          <p:nvPr/>
        </p:nvSpPr>
        <p:spPr>
          <a:xfrm>
            <a:off x="9739914" y="3234674"/>
            <a:ext cx="2452086" cy="450892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700" b="1" i="0" u="none" strike="noStrike" kern="1200" cap="none" spc="0" normalizeH="0" baseline="0" noProof="0" dirty="0">
                <a:ln>
                  <a:noFill/>
                </a:ln>
                <a:solidFill>
                  <a:srgbClr val="ADCEE9"/>
                </a:solidFill>
                <a:effectLst/>
                <a:uLnTx/>
                <a:uFillTx/>
                <a:latin typeface="Arial" panose="020B0604020202020204"/>
                <a:ea typeface="+mn-ea"/>
                <a:cs typeface="+mn-cs"/>
              </a:rPr>
              <a:t>3</a:t>
            </a:r>
          </a:p>
        </p:txBody>
      </p:sp>
    </p:spTree>
    <p:extLst>
      <p:ext uri="{BB962C8B-B14F-4D97-AF65-F5344CB8AC3E}">
        <p14:creationId xmlns:p14="http://schemas.microsoft.com/office/powerpoint/2010/main" val="1346043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2D2E93-4871-E4F4-DAC4-CB2108ABA750}"/>
              </a:ext>
            </a:extLst>
          </p:cNvPr>
          <p:cNvSpPr>
            <a:spLocks noGrp="1"/>
          </p:cNvSpPr>
          <p:nvPr>
            <p:ph type="title"/>
          </p:nvPr>
        </p:nvSpPr>
        <p:spPr/>
        <p:txBody>
          <a:bodyPr/>
          <a:lstStyle/>
          <a:p>
            <a:r>
              <a:rPr lang="en-US" dirty="0"/>
              <a:t>Key Questions for Prioritizing Data Needs</a:t>
            </a:r>
          </a:p>
        </p:txBody>
      </p:sp>
      <p:pic>
        <p:nvPicPr>
          <p:cNvPr id="20" name="Graphic 19">
            <a:extLst>
              <a:ext uri="{FF2B5EF4-FFF2-40B4-BE49-F238E27FC236}">
                <a16:creationId xmlns:a16="http://schemas.microsoft.com/office/drawing/2014/main" id="{CE09BB30-150F-7C8E-41B7-E91937F92ED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02992" y="1762357"/>
            <a:ext cx="905695" cy="905695"/>
          </a:xfrm>
          <a:prstGeom prst="rect">
            <a:avLst/>
          </a:prstGeom>
          <a:effectLst>
            <a:outerShdw blurRad="50800" dist="38100" dir="2700000" algn="tl" rotWithShape="0">
              <a:schemeClr val="tx2">
                <a:alpha val="40000"/>
              </a:schemeClr>
            </a:outerShdw>
          </a:effectLst>
        </p:spPr>
      </p:pic>
      <p:sp>
        <p:nvSpPr>
          <p:cNvPr id="5" name="Text Placeholder 4">
            <a:extLst>
              <a:ext uri="{FF2B5EF4-FFF2-40B4-BE49-F238E27FC236}">
                <a16:creationId xmlns:a16="http://schemas.microsoft.com/office/drawing/2014/main" id="{A8808207-548A-DB16-B8D8-005876420C14}"/>
              </a:ext>
            </a:extLst>
          </p:cNvPr>
          <p:cNvSpPr>
            <a:spLocks noGrp="1"/>
          </p:cNvSpPr>
          <p:nvPr>
            <p:ph type="body" sz="quarter" idx="17"/>
          </p:nvPr>
        </p:nvSpPr>
        <p:spPr>
          <a:xfrm>
            <a:off x="2065220" y="1762356"/>
            <a:ext cx="9219127" cy="1371600"/>
          </a:xfrm>
        </p:spPr>
        <p:txBody>
          <a:bodyPr/>
          <a:lstStyle/>
          <a:p>
            <a:pPr marL="50800" indent="0">
              <a:lnSpc>
                <a:spcPct val="150000"/>
              </a:lnSpc>
              <a:spcAft>
                <a:spcPts val="1200"/>
              </a:spcAft>
              <a:buClr>
                <a:schemeClr val="accent1"/>
              </a:buClr>
            </a:pPr>
            <a:r>
              <a:rPr lang="en-US" sz="1800" b="1"/>
              <a:t>Policy and Planning: </a:t>
            </a:r>
            <a:r>
              <a:rPr lang="en-US" sz="1800"/>
              <a:t>Which programs, initiatives, or policies most urgently need better workforce data to support evaluation, oversight, or strategic planning? Are there upcoming decisions, renewals, or reporting requirements that increase the urgency of data needs?</a:t>
            </a:r>
          </a:p>
          <a:p>
            <a:pPr indent="0"/>
            <a:endParaRPr lang="en-US" sz="1800"/>
          </a:p>
        </p:txBody>
      </p:sp>
      <p:pic>
        <p:nvPicPr>
          <p:cNvPr id="15" name="Graphic 14">
            <a:extLst>
              <a:ext uri="{FF2B5EF4-FFF2-40B4-BE49-F238E27FC236}">
                <a16:creationId xmlns:a16="http://schemas.microsoft.com/office/drawing/2014/main" id="{3DB9C8BD-2F82-E438-B047-405136AB0E2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02992" y="3429000"/>
            <a:ext cx="905695" cy="905695"/>
          </a:xfrm>
          <a:prstGeom prst="rect">
            <a:avLst/>
          </a:prstGeom>
          <a:effectLst>
            <a:outerShdw blurRad="50800" dist="38100" dir="2700000" algn="tl" rotWithShape="0">
              <a:schemeClr val="tx2">
                <a:alpha val="40000"/>
              </a:schemeClr>
            </a:outerShdw>
          </a:effectLst>
        </p:spPr>
      </p:pic>
      <p:sp>
        <p:nvSpPr>
          <p:cNvPr id="17" name="TextBox 16">
            <a:extLst>
              <a:ext uri="{FF2B5EF4-FFF2-40B4-BE49-F238E27FC236}">
                <a16:creationId xmlns:a16="http://schemas.microsoft.com/office/drawing/2014/main" id="{F754DE84-7BEA-C530-1841-1AD3764E47E9}"/>
              </a:ext>
            </a:extLst>
          </p:cNvPr>
          <p:cNvSpPr txBox="1"/>
          <p:nvPr/>
        </p:nvSpPr>
        <p:spPr>
          <a:xfrm>
            <a:off x="2065220" y="3450247"/>
            <a:ext cx="9219126" cy="1287532"/>
          </a:xfrm>
          <a:prstGeom prst="rect">
            <a:avLst/>
          </a:prstGeom>
          <a:noFill/>
        </p:spPr>
        <p:txBody>
          <a:bodyPr wrap="square">
            <a:spAutoFit/>
          </a:bodyPr>
          <a:lstStyle/>
          <a:p>
            <a:pPr marL="50800" indent="0">
              <a:lnSpc>
                <a:spcPct val="150000"/>
              </a:lnSpc>
              <a:spcAft>
                <a:spcPts val="1200"/>
              </a:spcAft>
              <a:buClr>
                <a:schemeClr val="accent1"/>
              </a:buClr>
            </a:pPr>
            <a:r>
              <a:rPr lang="en-US" sz="1800" b="1"/>
              <a:t>Stakeholder Demand: </a:t>
            </a:r>
            <a:r>
              <a:rPr lang="en-US" sz="1800"/>
              <a:t>What questions are stakeholder groups frequently trying to answer? Are there workforce challenges that are widely reported and acknowledged but not well evidenced by existing data?</a:t>
            </a:r>
          </a:p>
        </p:txBody>
      </p:sp>
      <p:pic>
        <p:nvPicPr>
          <p:cNvPr id="14" name="Graphic 13">
            <a:extLst>
              <a:ext uri="{FF2B5EF4-FFF2-40B4-BE49-F238E27FC236}">
                <a16:creationId xmlns:a16="http://schemas.microsoft.com/office/drawing/2014/main" id="{0584177E-881A-0D56-E65B-E2DEF999508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902992" y="5138139"/>
            <a:ext cx="905695" cy="905695"/>
          </a:xfrm>
          <a:prstGeom prst="rect">
            <a:avLst/>
          </a:prstGeom>
          <a:effectLst>
            <a:outerShdw blurRad="50800" dist="38100" dir="2700000" algn="tl" rotWithShape="0">
              <a:schemeClr val="tx2">
                <a:alpha val="40000"/>
              </a:schemeClr>
            </a:outerShdw>
          </a:effectLst>
        </p:spPr>
      </p:pic>
      <p:sp>
        <p:nvSpPr>
          <p:cNvPr id="19" name="TextBox 18">
            <a:extLst>
              <a:ext uri="{FF2B5EF4-FFF2-40B4-BE49-F238E27FC236}">
                <a16:creationId xmlns:a16="http://schemas.microsoft.com/office/drawing/2014/main" id="{09EB55F9-B08E-249E-B86F-DF206207BB6A}"/>
              </a:ext>
            </a:extLst>
          </p:cNvPr>
          <p:cNvSpPr txBox="1"/>
          <p:nvPr/>
        </p:nvSpPr>
        <p:spPr>
          <a:xfrm>
            <a:off x="2065220" y="5138139"/>
            <a:ext cx="9219127" cy="1287532"/>
          </a:xfrm>
          <a:prstGeom prst="rect">
            <a:avLst/>
          </a:prstGeom>
          <a:noFill/>
        </p:spPr>
        <p:txBody>
          <a:bodyPr wrap="square">
            <a:spAutoFit/>
          </a:bodyPr>
          <a:lstStyle/>
          <a:p>
            <a:pPr marL="50800" indent="0">
              <a:lnSpc>
                <a:spcPct val="150000"/>
              </a:lnSpc>
              <a:spcAft>
                <a:spcPts val="1200"/>
              </a:spcAft>
              <a:buClr>
                <a:schemeClr val="accent1"/>
              </a:buClr>
            </a:pPr>
            <a:r>
              <a:rPr lang="en-US" sz="1800" b="1"/>
              <a:t>Readiness and Momentum: </a:t>
            </a:r>
            <a:r>
              <a:rPr lang="en-US"/>
              <a:t>What data is already in use? </a:t>
            </a:r>
            <a:r>
              <a:rPr lang="en-US" sz="1800"/>
              <a:t>Is there existing attention, leadership interest, or political momentum around an issue? Has preliminary work been done on workforce data that could be built upon?</a:t>
            </a:r>
          </a:p>
        </p:txBody>
      </p:sp>
    </p:spTree>
    <p:extLst>
      <p:ext uri="{BB962C8B-B14F-4D97-AF65-F5344CB8AC3E}">
        <p14:creationId xmlns:p14="http://schemas.microsoft.com/office/powerpoint/2010/main" val="306384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B11C6-CB70-8464-0CBC-434CF5D3AB1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034B7F-8150-2A4E-6E9E-11C24107E418}"/>
              </a:ext>
            </a:extLst>
          </p:cNvPr>
          <p:cNvSpPr>
            <a:spLocks noGrp="1"/>
          </p:cNvSpPr>
          <p:nvPr>
            <p:ph type="title"/>
          </p:nvPr>
        </p:nvSpPr>
        <p:spPr/>
        <p:txBody>
          <a:bodyPr/>
          <a:lstStyle/>
          <a:p>
            <a:r>
              <a:rPr lang="en-US" dirty="0"/>
              <a:t>Developing Scope and Clarity</a:t>
            </a:r>
          </a:p>
        </p:txBody>
      </p:sp>
      <p:sp>
        <p:nvSpPr>
          <p:cNvPr id="2" name="Text Placeholder 1">
            <a:extLst>
              <a:ext uri="{FF2B5EF4-FFF2-40B4-BE49-F238E27FC236}">
                <a16:creationId xmlns:a16="http://schemas.microsoft.com/office/drawing/2014/main" id="{D4F66E0E-21BC-D8CC-7BF9-7BBEDDE36ACA}"/>
              </a:ext>
            </a:extLst>
          </p:cNvPr>
          <p:cNvSpPr>
            <a:spLocks noGrp="1"/>
          </p:cNvSpPr>
          <p:nvPr>
            <p:ph type="body" sz="quarter" idx="11"/>
          </p:nvPr>
        </p:nvSpPr>
        <p:spPr>
          <a:xfrm>
            <a:off x="731523" y="1478643"/>
            <a:ext cx="4791076" cy="674688"/>
          </a:xfrm>
        </p:spPr>
        <p:txBody>
          <a:bodyPr/>
          <a:lstStyle/>
          <a:p>
            <a:r>
              <a:rPr lang="en-US"/>
              <a:t>Specifying a Data Need</a:t>
            </a:r>
          </a:p>
        </p:txBody>
      </p:sp>
      <p:sp>
        <p:nvSpPr>
          <p:cNvPr id="5" name="Text Placeholder 4">
            <a:extLst>
              <a:ext uri="{FF2B5EF4-FFF2-40B4-BE49-F238E27FC236}">
                <a16:creationId xmlns:a16="http://schemas.microsoft.com/office/drawing/2014/main" id="{DB1CE1E4-9FC9-F079-5383-3DA51FEC29C3}"/>
              </a:ext>
            </a:extLst>
          </p:cNvPr>
          <p:cNvSpPr>
            <a:spLocks noGrp="1"/>
          </p:cNvSpPr>
          <p:nvPr>
            <p:ph type="body" sz="quarter" idx="17"/>
          </p:nvPr>
        </p:nvSpPr>
        <p:spPr>
          <a:xfrm>
            <a:off x="731522" y="2153331"/>
            <a:ext cx="4791076" cy="2957513"/>
          </a:xfrm>
        </p:spPr>
        <p:txBody>
          <a:bodyPr/>
          <a:lstStyle/>
          <a:p>
            <a:pPr marL="50800" indent="0">
              <a:lnSpc>
                <a:spcPct val="150000"/>
              </a:lnSpc>
              <a:spcAft>
                <a:spcPts val="1200"/>
              </a:spcAft>
              <a:buClr>
                <a:schemeClr val="accent1"/>
              </a:buClr>
            </a:pPr>
            <a:r>
              <a:rPr lang="en-US" b="1" dirty="0">
                <a:highlight>
                  <a:srgbClr val="4FE1A0"/>
                </a:highlight>
              </a:rPr>
              <a:t>Workforce</a:t>
            </a:r>
            <a:r>
              <a:rPr lang="en-US" b="1" baseline="30000" dirty="0">
                <a:highlight>
                  <a:srgbClr val="4FE1A0"/>
                </a:highlight>
              </a:rPr>
              <a:t>1</a:t>
            </a:r>
            <a:r>
              <a:rPr lang="en-US" dirty="0"/>
              <a:t>: use definitions to focus on a particular group of workers.</a:t>
            </a:r>
          </a:p>
          <a:p>
            <a:pPr marL="50800" indent="0">
              <a:lnSpc>
                <a:spcPct val="150000"/>
              </a:lnSpc>
              <a:spcAft>
                <a:spcPts val="1200"/>
              </a:spcAft>
              <a:buClr>
                <a:schemeClr val="accent1"/>
              </a:buClr>
            </a:pPr>
            <a:r>
              <a:rPr lang="en-US" b="1" dirty="0">
                <a:highlight>
                  <a:srgbClr val="FA9496"/>
                </a:highlight>
              </a:rPr>
              <a:t>Timeframe</a:t>
            </a:r>
            <a:r>
              <a:rPr lang="en-US" b="1" baseline="30000" dirty="0">
                <a:highlight>
                  <a:srgbClr val="FA9496"/>
                </a:highlight>
              </a:rPr>
              <a:t>2</a:t>
            </a:r>
            <a:r>
              <a:rPr lang="en-US" dirty="0"/>
              <a:t>: specify the observation period and frequency.</a:t>
            </a:r>
          </a:p>
          <a:p>
            <a:pPr marL="50800" indent="0">
              <a:lnSpc>
                <a:spcPct val="150000"/>
              </a:lnSpc>
              <a:spcAft>
                <a:spcPts val="1200"/>
              </a:spcAft>
              <a:buClr>
                <a:schemeClr val="accent1"/>
              </a:buClr>
            </a:pPr>
            <a:r>
              <a:rPr lang="en-US" b="1" dirty="0">
                <a:highlight>
                  <a:srgbClr val="A8CDE9"/>
                </a:highlight>
              </a:rPr>
              <a:t>Measures</a:t>
            </a:r>
            <a:r>
              <a:rPr lang="en-US" b="1" baseline="30000" dirty="0">
                <a:highlight>
                  <a:srgbClr val="A8CDE9"/>
                </a:highlight>
              </a:rPr>
              <a:t>3</a:t>
            </a:r>
            <a:r>
              <a:rPr lang="en-US" dirty="0"/>
              <a:t>: define outcomes that use established or comparable methods.</a:t>
            </a:r>
          </a:p>
        </p:txBody>
      </p:sp>
      <p:sp>
        <p:nvSpPr>
          <p:cNvPr id="4" name="Text Placeholder 3">
            <a:extLst>
              <a:ext uri="{FF2B5EF4-FFF2-40B4-BE49-F238E27FC236}">
                <a16:creationId xmlns:a16="http://schemas.microsoft.com/office/drawing/2014/main" id="{64FA86BA-932A-16C3-B41D-B26184D9029A}"/>
              </a:ext>
            </a:extLst>
          </p:cNvPr>
          <p:cNvSpPr>
            <a:spLocks noGrp="1"/>
          </p:cNvSpPr>
          <p:nvPr>
            <p:ph type="body" sz="quarter" idx="12"/>
          </p:nvPr>
        </p:nvSpPr>
        <p:spPr>
          <a:xfrm>
            <a:off x="6432550" y="1478643"/>
            <a:ext cx="4921250" cy="674688"/>
          </a:xfrm>
        </p:spPr>
        <p:txBody>
          <a:bodyPr/>
          <a:lstStyle/>
          <a:p>
            <a:r>
              <a:rPr lang="en-US" dirty="0"/>
              <a:t>Example Data Need</a:t>
            </a:r>
          </a:p>
        </p:txBody>
      </p:sp>
      <p:sp>
        <p:nvSpPr>
          <p:cNvPr id="6" name="Text Placeholder 5">
            <a:extLst>
              <a:ext uri="{FF2B5EF4-FFF2-40B4-BE49-F238E27FC236}">
                <a16:creationId xmlns:a16="http://schemas.microsoft.com/office/drawing/2014/main" id="{D4B8CD2C-5E8B-48C8-61D3-F5B991E12D31}"/>
              </a:ext>
            </a:extLst>
          </p:cNvPr>
          <p:cNvSpPr>
            <a:spLocks noGrp="1"/>
          </p:cNvSpPr>
          <p:nvPr>
            <p:ph type="body" sz="quarter" idx="18"/>
          </p:nvPr>
        </p:nvSpPr>
        <p:spPr>
          <a:xfrm>
            <a:off x="6432550" y="2153330"/>
            <a:ext cx="4692647" cy="3719435"/>
          </a:xfrm>
        </p:spPr>
        <p:txBody>
          <a:bodyPr/>
          <a:lstStyle/>
          <a:p>
            <a:pPr marL="50800">
              <a:lnSpc>
                <a:spcPct val="150000"/>
              </a:lnSpc>
              <a:spcBef>
                <a:spcPts val="0"/>
              </a:spcBef>
              <a:spcAft>
                <a:spcPts val="1200"/>
              </a:spcAft>
              <a:buClr>
                <a:schemeClr val="accent1"/>
              </a:buClr>
            </a:pPr>
            <a:r>
              <a:rPr lang="en-US" b="1" dirty="0"/>
              <a:t>General: </a:t>
            </a:r>
            <a:r>
              <a:rPr lang="en-US" dirty="0"/>
              <a:t>How did wage increases funded by </a:t>
            </a:r>
            <a:r>
              <a:rPr lang="en-US" dirty="0">
                <a:highlight>
                  <a:srgbClr val="FA9496"/>
                </a:highlight>
              </a:rPr>
              <a:t>ARPA</a:t>
            </a:r>
            <a:r>
              <a:rPr lang="en-US" b="1" baseline="30000" dirty="0">
                <a:highlight>
                  <a:srgbClr val="FA9496"/>
                </a:highlight>
              </a:rPr>
              <a:t>2</a:t>
            </a:r>
            <a:r>
              <a:rPr lang="en-US" dirty="0"/>
              <a:t> affect </a:t>
            </a:r>
            <a:r>
              <a:rPr lang="en-US" dirty="0">
                <a:highlight>
                  <a:srgbClr val="4FE1A0"/>
                </a:highlight>
              </a:rPr>
              <a:t>home care workforce</a:t>
            </a:r>
            <a:r>
              <a:rPr lang="en-US" b="1" baseline="30000" dirty="0">
                <a:highlight>
                  <a:srgbClr val="4FE1A0"/>
                </a:highlight>
              </a:rPr>
              <a:t>1</a:t>
            </a:r>
            <a:r>
              <a:rPr lang="en-US" dirty="0"/>
              <a:t> </a:t>
            </a:r>
            <a:r>
              <a:rPr lang="en-US" dirty="0">
                <a:highlight>
                  <a:srgbClr val="A8CDE9"/>
                </a:highlight>
              </a:rPr>
              <a:t>stability</a:t>
            </a:r>
            <a:r>
              <a:rPr lang="en-US" b="1" baseline="30000" dirty="0">
                <a:highlight>
                  <a:srgbClr val="A8CDE9"/>
                </a:highlight>
              </a:rPr>
              <a:t>3</a:t>
            </a:r>
            <a:r>
              <a:rPr lang="en-US" dirty="0"/>
              <a:t>?</a:t>
            </a:r>
          </a:p>
          <a:p>
            <a:pPr marL="50800">
              <a:lnSpc>
                <a:spcPct val="150000"/>
              </a:lnSpc>
              <a:spcBef>
                <a:spcPts val="0"/>
              </a:spcBef>
              <a:spcAft>
                <a:spcPts val="1200"/>
              </a:spcAft>
              <a:buClr>
                <a:schemeClr val="accent1"/>
              </a:buClr>
            </a:pPr>
            <a:r>
              <a:rPr lang="en-US" b="1" dirty="0"/>
              <a:t>Specific: </a:t>
            </a:r>
            <a:r>
              <a:rPr lang="en-US" dirty="0"/>
              <a:t>How did wage increases funded by ARPA affect </a:t>
            </a:r>
            <a:r>
              <a:rPr lang="en-US" dirty="0">
                <a:highlight>
                  <a:srgbClr val="FA9496"/>
                </a:highlight>
              </a:rPr>
              <a:t>quarterly</a:t>
            </a:r>
            <a:r>
              <a:rPr lang="en-US" b="1" baseline="30000" dirty="0">
                <a:highlight>
                  <a:srgbClr val="FA9496"/>
                </a:highlight>
              </a:rPr>
              <a:t>2</a:t>
            </a:r>
            <a:r>
              <a:rPr lang="en-US" dirty="0"/>
              <a:t> </a:t>
            </a:r>
            <a:r>
              <a:rPr lang="en-US" dirty="0">
                <a:highlight>
                  <a:srgbClr val="ADCEE9"/>
                </a:highlight>
              </a:rPr>
              <a:t>turnover and retention</a:t>
            </a:r>
            <a:r>
              <a:rPr lang="en-US" b="1" baseline="30000" dirty="0">
                <a:highlight>
                  <a:srgbClr val="ADCEE9"/>
                </a:highlight>
              </a:rPr>
              <a:t>3</a:t>
            </a:r>
            <a:r>
              <a:rPr lang="en-US" dirty="0"/>
              <a:t> of </a:t>
            </a:r>
            <a:r>
              <a:rPr lang="en-US" dirty="0">
                <a:highlight>
                  <a:srgbClr val="4FE1A0"/>
                </a:highlight>
              </a:rPr>
              <a:t>home care aides providing waiver services</a:t>
            </a:r>
            <a:r>
              <a:rPr lang="en-US" b="1" baseline="30000" dirty="0">
                <a:highlight>
                  <a:srgbClr val="4FE1A0"/>
                </a:highlight>
              </a:rPr>
              <a:t>1</a:t>
            </a:r>
            <a:r>
              <a:rPr lang="en-US" dirty="0"/>
              <a:t> from </a:t>
            </a:r>
            <a:r>
              <a:rPr lang="en-US" dirty="0">
                <a:highlight>
                  <a:srgbClr val="FA9496"/>
                </a:highlight>
              </a:rPr>
              <a:t>2019 to 2025</a:t>
            </a:r>
            <a:r>
              <a:rPr lang="en-US" b="1" baseline="30000" dirty="0">
                <a:highlight>
                  <a:srgbClr val="FA9496"/>
                </a:highlight>
              </a:rPr>
              <a:t>2</a:t>
            </a:r>
            <a:r>
              <a:rPr lang="en-US" dirty="0"/>
              <a:t>? </a:t>
            </a:r>
          </a:p>
          <a:p>
            <a:pPr marL="50800">
              <a:lnSpc>
                <a:spcPct val="150000"/>
              </a:lnSpc>
              <a:spcBef>
                <a:spcPts val="0"/>
              </a:spcBef>
              <a:spcAft>
                <a:spcPts val="1200"/>
              </a:spcAft>
              <a:buClr>
                <a:schemeClr val="accent1"/>
              </a:buClr>
            </a:pPr>
            <a:r>
              <a:rPr lang="en-US" dirty="0">
                <a:highlight>
                  <a:srgbClr val="ADCEE9"/>
                </a:highlight>
              </a:rPr>
              <a:t>Turnover</a:t>
            </a:r>
            <a:r>
              <a:rPr lang="en-US" b="1" baseline="30000" dirty="0">
                <a:highlight>
                  <a:srgbClr val="ADCEE9"/>
                </a:highlight>
              </a:rPr>
              <a:t>3</a:t>
            </a:r>
            <a:r>
              <a:rPr lang="en-US" dirty="0"/>
              <a:t> is defined as the total number of worker departures divided by average employment in the </a:t>
            </a:r>
            <a:r>
              <a:rPr lang="en-US" dirty="0">
                <a:highlight>
                  <a:srgbClr val="4FE1A0"/>
                </a:highlight>
              </a:rPr>
              <a:t>quarter</a:t>
            </a:r>
            <a:r>
              <a:rPr lang="en-US" b="1" baseline="30000" dirty="0">
                <a:highlight>
                  <a:srgbClr val="4FE1A0"/>
                </a:highlight>
              </a:rPr>
              <a:t>1</a:t>
            </a:r>
            <a:r>
              <a:rPr lang="en-US" dirty="0"/>
              <a:t>, while </a:t>
            </a:r>
            <a:r>
              <a:rPr lang="en-US" dirty="0">
                <a:highlight>
                  <a:srgbClr val="ADCEE9"/>
                </a:highlight>
              </a:rPr>
              <a:t>retention</a:t>
            </a:r>
            <a:r>
              <a:rPr lang="en-US" b="1" baseline="30000" dirty="0">
                <a:highlight>
                  <a:srgbClr val="ADCEE9"/>
                </a:highlight>
              </a:rPr>
              <a:t>3</a:t>
            </a:r>
            <a:r>
              <a:rPr lang="en-US" dirty="0"/>
              <a:t> refer to the percentage of workers employed at the start of the </a:t>
            </a:r>
            <a:r>
              <a:rPr lang="en-US" dirty="0">
                <a:highlight>
                  <a:srgbClr val="4FE1A0"/>
                </a:highlight>
              </a:rPr>
              <a:t>quarter</a:t>
            </a:r>
            <a:r>
              <a:rPr lang="en-US" b="1" baseline="30000" dirty="0">
                <a:highlight>
                  <a:srgbClr val="4FE1A0"/>
                </a:highlight>
              </a:rPr>
              <a:t>1</a:t>
            </a:r>
            <a:r>
              <a:rPr lang="en-US" dirty="0"/>
              <a:t> who were still employed at the end. </a:t>
            </a:r>
          </a:p>
        </p:txBody>
      </p:sp>
      <p:cxnSp>
        <p:nvCxnSpPr>
          <p:cNvPr id="7" name="Straight Connector 6">
            <a:extLst>
              <a:ext uri="{FF2B5EF4-FFF2-40B4-BE49-F238E27FC236}">
                <a16:creationId xmlns:a16="http://schemas.microsoft.com/office/drawing/2014/main" id="{8B12035C-A254-8B3F-C0A3-727778CF8BC5}"/>
              </a:ext>
              <a:ext uri="{C183D7F6-B498-43B3-948B-1728B52AA6E4}">
                <adec:decorative xmlns:adec="http://schemas.microsoft.com/office/drawing/2017/decorative" val="1"/>
              </a:ext>
            </a:extLst>
          </p:cNvPr>
          <p:cNvCxnSpPr>
            <a:cxnSpLocks/>
          </p:cNvCxnSpPr>
          <p:nvPr/>
        </p:nvCxnSpPr>
        <p:spPr>
          <a:xfrm>
            <a:off x="6096000" y="1478643"/>
            <a:ext cx="0" cy="4907643"/>
          </a:xfrm>
          <a:prstGeom prst="line">
            <a:avLst/>
          </a:prstGeom>
          <a:ln w="12700">
            <a:solidFill>
              <a:srgbClr val="FF9B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381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70D3D-0DB2-A784-39B2-660B00F9CCF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3CAC483-76CF-D68B-3C41-8095BFA4C4DD}"/>
              </a:ext>
            </a:extLst>
          </p:cNvPr>
          <p:cNvSpPr>
            <a:spLocks noGrp="1"/>
          </p:cNvSpPr>
          <p:nvPr>
            <p:ph type="title" idx="4294967295"/>
          </p:nvPr>
        </p:nvSpPr>
        <p:spPr>
          <a:xfrm>
            <a:off x="819149" y="1595438"/>
            <a:ext cx="8518034"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Four Steps Toward a Strategic Workforce Data Approach   </a:t>
            </a:r>
          </a:p>
        </p:txBody>
      </p:sp>
      <p:sp>
        <p:nvSpPr>
          <p:cNvPr id="2" name="Text Placeholder 1">
            <a:extLst>
              <a:ext uri="{FF2B5EF4-FFF2-40B4-BE49-F238E27FC236}">
                <a16:creationId xmlns:a16="http://schemas.microsoft.com/office/drawing/2014/main" id="{572FF82A-724D-CFA5-9D6B-D5BE7DAD9B61}"/>
              </a:ext>
            </a:extLst>
          </p:cNvPr>
          <p:cNvSpPr>
            <a:spLocks noGrp="1"/>
          </p:cNvSpPr>
          <p:nvPr>
            <p:ph type="body" idx="1"/>
          </p:nvPr>
        </p:nvSpPr>
        <p:spPr>
          <a:xfrm>
            <a:off x="843199" y="4476709"/>
            <a:ext cx="8667751" cy="1260053"/>
          </a:xfrm>
        </p:spPr>
        <p:txBody>
          <a:bodyPr/>
          <a:lstStyle/>
          <a:p>
            <a:pPr>
              <a:spcBef>
                <a:spcPts val="1200"/>
              </a:spcBef>
            </a:pPr>
            <a:r>
              <a:rPr lang="en-US" b="1"/>
              <a:t>Exploring Data Sources</a:t>
            </a:r>
            <a:endParaRPr lang="en-US"/>
          </a:p>
          <a:p>
            <a:pPr>
              <a:spcBef>
                <a:spcPts val="1200"/>
              </a:spcBef>
            </a:pPr>
            <a:endParaRPr lang="en-US"/>
          </a:p>
          <a:p>
            <a:pPr>
              <a:spcBef>
                <a:spcPts val="1200"/>
              </a:spcBef>
            </a:pPr>
            <a:endParaRPr lang="en-US"/>
          </a:p>
        </p:txBody>
      </p:sp>
      <p:sp>
        <p:nvSpPr>
          <p:cNvPr id="4" name="TextBox 3">
            <a:extLst>
              <a:ext uri="{FF2B5EF4-FFF2-40B4-BE49-F238E27FC236}">
                <a16:creationId xmlns:a16="http://schemas.microsoft.com/office/drawing/2014/main" id="{F0A2B6F7-BA03-2733-24EA-012FDD2CC653}"/>
              </a:ext>
            </a:extLst>
          </p:cNvPr>
          <p:cNvSpPr txBox="1"/>
          <p:nvPr/>
        </p:nvSpPr>
        <p:spPr>
          <a:xfrm>
            <a:off x="9739914" y="3282299"/>
            <a:ext cx="2452086" cy="450892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700" b="1" i="0" u="none" strike="noStrike" kern="1200" cap="none" spc="0" normalizeH="0" baseline="0" noProof="0" dirty="0">
                <a:ln>
                  <a:noFill/>
                </a:ln>
                <a:solidFill>
                  <a:srgbClr val="ADCEE9"/>
                </a:solidFill>
                <a:effectLst/>
                <a:uLnTx/>
                <a:uFillTx/>
                <a:latin typeface="Arial" panose="020B0604020202020204"/>
                <a:ea typeface="+mn-ea"/>
                <a:cs typeface="+mn-cs"/>
              </a:rPr>
              <a:t>4</a:t>
            </a:r>
          </a:p>
        </p:txBody>
      </p:sp>
    </p:spTree>
    <p:extLst>
      <p:ext uri="{BB962C8B-B14F-4D97-AF65-F5344CB8AC3E}">
        <p14:creationId xmlns:p14="http://schemas.microsoft.com/office/powerpoint/2010/main" val="2590539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49C482F-0821-A8FD-430D-8AC8848CF66D}"/>
              </a:ext>
            </a:extLst>
          </p:cNvPr>
          <p:cNvSpPr>
            <a:spLocks noGrp="1"/>
          </p:cNvSpPr>
          <p:nvPr>
            <p:ph type="title" idx="4294967295"/>
          </p:nvPr>
        </p:nvSpPr>
        <p:spPr>
          <a:xfrm>
            <a:off x="714703" y="681038"/>
            <a:ext cx="3762048" cy="9283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Agenda</a:t>
            </a:r>
          </a:p>
        </p:txBody>
      </p:sp>
      <p:sp>
        <p:nvSpPr>
          <p:cNvPr id="2" name="Text Placeholder 1">
            <a:extLst>
              <a:ext uri="{FF2B5EF4-FFF2-40B4-BE49-F238E27FC236}">
                <a16:creationId xmlns:a16="http://schemas.microsoft.com/office/drawing/2014/main" id="{EC518614-7DC6-4633-35A8-38EF8671E6DC}"/>
              </a:ext>
            </a:extLst>
          </p:cNvPr>
          <p:cNvSpPr>
            <a:spLocks noGrp="1"/>
          </p:cNvSpPr>
          <p:nvPr>
            <p:ph type="body" idx="1"/>
          </p:nvPr>
        </p:nvSpPr>
        <p:spPr/>
        <p:txBody>
          <a:bodyPr/>
          <a:lstStyle/>
          <a:p>
            <a:r>
              <a:rPr lang="en-US" b="1" noProof="0"/>
              <a:t>Data Workshop Series</a:t>
            </a:r>
          </a:p>
          <a:p>
            <a:pPr>
              <a:lnSpc>
                <a:spcPct val="150000"/>
              </a:lnSpc>
            </a:pPr>
            <a:r>
              <a:rPr lang="en-US"/>
              <a:t>Identifying and Prioritizing Workforce Questions and Data Sources</a:t>
            </a:r>
          </a:p>
          <a:p>
            <a:endParaRPr lang="en-US"/>
          </a:p>
          <a:p>
            <a:endParaRPr lang="en-US" noProof="0"/>
          </a:p>
        </p:txBody>
      </p:sp>
      <p:pic>
        <p:nvPicPr>
          <p:cNvPr id="6" name="Graphic 5">
            <a:extLst>
              <a:ext uri="{FF2B5EF4-FFF2-40B4-BE49-F238E27FC236}">
                <a16:creationId xmlns:a16="http://schemas.microsoft.com/office/drawing/2014/main" id="{DA2DE854-97A9-0C09-F414-983A4B90A4C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410200" y="681037"/>
            <a:ext cx="685800" cy="685800"/>
          </a:xfrm>
          <a:prstGeom prst="rect">
            <a:avLst/>
          </a:prstGeom>
        </p:spPr>
      </p:pic>
      <p:sp>
        <p:nvSpPr>
          <p:cNvPr id="4" name="Text Placeholder 3">
            <a:extLst>
              <a:ext uri="{FF2B5EF4-FFF2-40B4-BE49-F238E27FC236}">
                <a16:creationId xmlns:a16="http://schemas.microsoft.com/office/drawing/2014/main" id="{84726533-8AB2-7B66-49C3-D0C9B8FCCAFF}"/>
              </a:ext>
            </a:extLst>
          </p:cNvPr>
          <p:cNvSpPr>
            <a:spLocks noGrp="1"/>
          </p:cNvSpPr>
          <p:nvPr>
            <p:ph type="body" idx="11"/>
          </p:nvPr>
        </p:nvSpPr>
        <p:spPr>
          <a:xfrm>
            <a:off x="6278252" y="681037"/>
            <a:ext cx="5069198" cy="685799"/>
          </a:xfrm>
        </p:spPr>
        <p:txBody>
          <a:bodyPr anchor="ctr"/>
          <a:lstStyle/>
          <a:p>
            <a:r>
              <a:rPr lang="en-US" noProof="0"/>
              <a:t>Introduction and Overview</a:t>
            </a:r>
          </a:p>
        </p:txBody>
      </p:sp>
      <p:pic>
        <p:nvPicPr>
          <p:cNvPr id="8" name="Graphic 7">
            <a:extLst>
              <a:ext uri="{FF2B5EF4-FFF2-40B4-BE49-F238E27FC236}">
                <a16:creationId xmlns:a16="http://schemas.microsoft.com/office/drawing/2014/main" id="{9C1318F9-7DE7-D928-625C-3ADBA9F8BE5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0200" y="1651409"/>
            <a:ext cx="685800" cy="685800"/>
          </a:xfrm>
          <a:prstGeom prst="rect">
            <a:avLst/>
          </a:prstGeom>
        </p:spPr>
      </p:pic>
      <p:sp>
        <p:nvSpPr>
          <p:cNvPr id="16" name="Text Placeholder 3">
            <a:extLst>
              <a:ext uri="{FF2B5EF4-FFF2-40B4-BE49-F238E27FC236}">
                <a16:creationId xmlns:a16="http://schemas.microsoft.com/office/drawing/2014/main" id="{7EF010DA-82D3-E073-5C4F-D443638BECA6}"/>
              </a:ext>
            </a:extLst>
          </p:cNvPr>
          <p:cNvSpPr txBox="1">
            <a:spLocks/>
          </p:cNvSpPr>
          <p:nvPr/>
        </p:nvSpPr>
        <p:spPr>
          <a:xfrm>
            <a:off x="6278252" y="1651410"/>
            <a:ext cx="5069198" cy="685799"/>
          </a:xfrm>
          <a:prstGeom prst="rect">
            <a:avLst/>
          </a:prstGeom>
        </p:spPr>
        <p:txBody>
          <a:bodyPr lIns="0" tIns="0" rIns="0" bIns="0"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FFFFFF"/>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noProof="0"/>
              <a:t>State </a:t>
            </a:r>
            <a:r>
              <a:rPr lang="en-US"/>
              <a:t>Insights</a:t>
            </a:r>
            <a:r>
              <a:rPr lang="en-US" noProof="0"/>
              <a:t>: New Mexico</a:t>
            </a:r>
          </a:p>
        </p:txBody>
      </p:sp>
      <p:pic>
        <p:nvPicPr>
          <p:cNvPr id="10" name="Graphic 9">
            <a:extLst>
              <a:ext uri="{FF2B5EF4-FFF2-40B4-BE49-F238E27FC236}">
                <a16:creationId xmlns:a16="http://schemas.microsoft.com/office/drawing/2014/main" id="{EFC90DE6-1F77-E477-27E1-FBD3D539C9D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10200" y="2621781"/>
            <a:ext cx="685800" cy="685800"/>
          </a:xfrm>
          <a:prstGeom prst="rect">
            <a:avLst/>
          </a:prstGeom>
        </p:spPr>
      </p:pic>
      <p:sp>
        <p:nvSpPr>
          <p:cNvPr id="15" name="Text Placeholder 3">
            <a:extLst>
              <a:ext uri="{FF2B5EF4-FFF2-40B4-BE49-F238E27FC236}">
                <a16:creationId xmlns:a16="http://schemas.microsoft.com/office/drawing/2014/main" id="{76B81901-0AF1-8592-F812-7658257DD60B}"/>
              </a:ext>
            </a:extLst>
          </p:cNvPr>
          <p:cNvSpPr txBox="1">
            <a:spLocks/>
          </p:cNvSpPr>
          <p:nvPr/>
        </p:nvSpPr>
        <p:spPr>
          <a:xfrm>
            <a:off x="6278252" y="2612023"/>
            <a:ext cx="5069198" cy="685799"/>
          </a:xfrm>
          <a:prstGeom prst="rect">
            <a:avLst/>
          </a:prstGeom>
        </p:spPr>
        <p:txBody>
          <a:bodyPr lIns="0" tIns="0" rIns="0" bIns="0"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FFFFFF"/>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noProof="0"/>
              <a:t>Q&amp;A</a:t>
            </a:r>
          </a:p>
        </p:txBody>
      </p:sp>
      <p:pic>
        <p:nvPicPr>
          <p:cNvPr id="12" name="Graphic 11">
            <a:extLst>
              <a:ext uri="{FF2B5EF4-FFF2-40B4-BE49-F238E27FC236}">
                <a16:creationId xmlns:a16="http://schemas.microsoft.com/office/drawing/2014/main" id="{F19A08BA-1B89-F5DE-77FD-A66FC375731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410200" y="3592153"/>
            <a:ext cx="685800" cy="685800"/>
          </a:xfrm>
          <a:prstGeom prst="rect">
            <a:avLst/>
          </a:prstGeom>
        </p:spPr>
      </p:pic>
      <p:sp>
        <p:nvSpPr>
          <p:cNvPr id="17" name="Text Placeholder 3">
            <a:extLst>
              <a:ext uri="{FF2B5EF4-FFF2-40B4-BE49-F238E27FC236}">
                <a16:creationId xmlns:a16="http://schemas.microsoft.com/office/drawing/2014/main" id="{1AD44535-9436-311C-2DF6-D89CC2903941}"/>
              </a:ext>
            </a:extLst>
          </p:cNvPr>
          <p:cNvSpPr txBox="1">
            <a:spLocks/>
          </p:cNvSpPr>
          <p:nvPr/>
        </p:nvSpPr>
        <p:spPr>
          <a:xfrm>
            <a:off x="6278252" y="3592154"/>
            <a:ext cx="5069198" cy="685799"/>
          </a:xfrm>
          <a:prstGeom prst="rect">
            <a:avLst/>
          </a:prstGeom>
        </p:spPr>
        <p:txBody>
          <a:bodyPr lIns="0" tIns="0" rIns="0" bIns="0"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FFFFFF"/>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noProof="0"/>
              <a:t>Small Group Discussions and Report-Outs</a:t>
            </a:r>
          </a:p>
        </p:txBody>
      </p:sp>
    </p:spTree>
    <p:extLst>
      <p:ext uri="{BB962C8B-B14F-4D97-AF65-F5344CB8AC3E}">
        <p14:creationId xmlns:p14="http://schemas.microsoft.com/office/powerpoint/2010/main" val="2573891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9E5FD-A787-4CB1-83A3-F731FECDD1FE}"/>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08FFE10D-BD03-B246-B429-191769A14770}"/>
              </a:ext>
              <a:ext uri="{C183D7F6-B498-43B3-948B-1728B52AA6E4}">
                <adec:decorative xmlns:adec="http://schemas.microsoft.com/office/drawing/2017/decorative" val="1"/>
              </a:ext>
            </a:extLst>
          </p:cNvPr>
          <p:cNvGrpSpPr/>
          <p:nvPr/>
        </p:nvGrpSpPr>
        <p:grpSpPr>
          <a:xfrm>
            <a:off x="2291594" y="1394148"/>
            <a:ext cx="7511102" cy="4772062"/>
            <a:chOff x="2291594" y="1394148"/>
            <a:chExt cx="7511102" cy="4772062"/>
          </a:xfrm>
        </p:grpSpPr>
        <p:sp>
          <p:nvSpPr>
            <p:cNvPr id="57" name="Freeform: Shape 56">
              <a:extLst>
                <a:ext uri="{FF2B5EF4-FFF2-40B4-BE49-F238E27FC236}">
                  <a16:creationId xmlns:a16="http://schemas.microsoft.com/office/drawing/2014/main" id="{001E0C71-F3AF-85DC-2883-926E809C2D40}"/>
                </a:ext>
                <a:ext uri="{C183D7F6-B498-43B3-948B-1728B52AA6E4}">
                  <adec:decorative xmlns:adec="http://schemas.microsoft.com/office/drawing/2017/decorative" val="1"/>
                </a:ext>
              </a:extLst>
            </p:cNvPr>
            <p:cNvSpPr/>
            <p:nvPr/>
          </p:nvSpPr>
          <p:spPr>
            <a:xfrm>
              <a:off x="4449081" y="1394148"/>
              <a:ext cx="880839" cy="880839"/>
            </a:xfrm>
            <a:custGeom>
              <a:avLst/>
              <a:gdLst>
                <a:gd name="csX0" fmla="*/ 440419 w 880839"/>
                <a:gd name="csY0" fmla="*/ 0 h 880839"/>
                <a:gd name="csX1" fmla="*/ 880839 w 880839"/>
                <a:gd name="csY1" fmla="*/ 880839 h 880839"/>
                <a:gd name="csX2" fmla="*/ 0 w 880839"/>
                <a:gd name="csY2" fmla="*/ 880839 h 880839"/>
                <a:gd name="csX3" fmla="*/ 440419 w 880839"/>
                <a:gd name="csY3" fmla="*/ 0 h 880839"/>
              </a:gdLst>
              <a:ahLst/>
              <a:cxnLst>
                <a:cxn ang="0">
                  <a:pos x="csX0" y="csY0"/>
                </a:cxn>
                <a:cxn ang="0">
                  <a:pos x="csX1" y="csY1"/>
                </a:cxn>
                <a:cxn ang="0">
                  <a:pos x="csX2" y="csY2"/>
                </a:cxn>
                <a:cxn ang="0">
                  <a:pos x="csX3" y="csY3"/>
                </a:cxn>
              </a:cxnLst>
              <a:rect l="l" t="t" r="r" b="b"/>
              <a:pathLst>
                <a:path w="880839" h="880839">
                  <a:moveTo>
                    <a:pt x="440419" y="0"/>
                  </a:moveTo>
                  <a:lnTo>
                    <a:pt x="880839" y="880839"/>
                  </a:lnTo>
                  <a:lnTo>
                    <a:pt x="0" y="880839"/>
                  </a:lnTo>
                  <a:lnTo>
                    <a:pt x="440419" y="0"/>
                  </a:lnTo>
                  <a:close/>
                </a:path>
              </a:pathLst>
            </a:cu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Shape 53">
              <a:extLst>
                <a:ext uri="{FF2B5EF4-FFF2-40B4-BE49-F238E27FC236}">
                  <a16:creationId xmlns:a16="http://schemas.microsoft.com/office/drawing/2014/main" id="{4DEE6CC4-71B6-F640-E015-C21E55252971}"/>
                </a:ext>
                <a:ext uri="{C183D7F6-B498-43B3-948B-1728B52AA6E4}">
                  <adec:decorative xmlns:adec="http://schemas.microsoft.com/office/drawing/2017/decorative" val="1"/>
                </a:ext>
              </a:extLst>
            </p:cNvPr>
            <p:cNvSpPr/>
            <p:nvPr/>
          </p:nvSpPr>
          <p:spPr>
            <a:xfrm>
              <a:off x="3804863" y="3189386"/>
              <a:ext cx="2169274" cy="374034"/>
            </a:xfrm>
            <a:custGeom>
              <a:avLst/>
              <a:gdLst>
                <a:gd name="csX0" fmla="*/ 187017 w 2169274"/>
                <a:gd name="csY0" fmla="*/ 0 h 374034"/>
                <a:gd name="csX1" fmla="*/ 1982257 w 2169274"/>
                <a:gd name="csY1" fmla="*/ 0 h 374034"/>
                <a:gd name="csX2" fmla="*/ 2169274 w 2169274"/>
                <a:gd name="csY2" fmla="*/ 374034 h 374034"/>
                <a:gd name="csX3" fmla="*/ 0 w 2169274"/>
                <a:gd name="csY3" fmla="*/ 374034 h 374034"/>
                <a:gd name="csX4" fmla="*/ 187017 w 2169274"/>
                <a:gd name="csY4" fmla="*/ 0 h 374034"/>
              </a:gdLst>
              <a:ahLst/>
              <a:cxnLst>
                <a:cxn ang="0">
                  <a:pos x="csX0" y="csY0"/>
                </a:cxn>
                <a:cxn ang="0">
                  <a:pos x="csX1" y="csY1"/>
                </a:cxn>
                <a:cxn ang="0">
                  <a:pos x="csX2" y="csY2"/>
                </a:cxn>
                <a:cxn ang="0">
                  <a:pos x="csX3" y="csY3"/>
                </a:cxn>
                <a:cxn ang="0">
                  <a:pos x="csX4" y="csY4"/>
                </a:cxn>
              </a:cxnLst>
              <a:rect l="l" t="t" r="r" b="b"/>
              <a:pathLst>
                <a:path w="2169274" h="374034">
                  <a:moveTo>
                    <a:pt x="187017" y="0"/>
                  </a:moveTo>
                  <a:lnTo>
                    <a:pt x="1982257" y="0"/>
                  </a:lnTo>
                  <a:lnTo>
                    <a:pt x="2169274" y="374034"/>
                  </a:lnTo>
                  <a:lnTo>
                    <a:pt x="0" y="374034"/>
                  </a:lnTo>
                  <a:lnTo>
                    <a:pt x="187017" y="0"/>
                  </a:lnTo>
                  <a:close/>
                </a:path>
              </a:pathLst>
            </a:cu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Shape 50">
              <a:extLst>
                <a:ext uri="{FF2B5EF4-FFF2-40B4-BE49-F238E27FC236}">
                  <a16:creationId xmlns:a16="http://schemas.microsoft.com/office/drawing/2014/main" id="{85358DD4-1228-841F-733D-5A9632FAD331}"/>
                </a:ext>
                <a:ext uri="{C183D7F6-B498-43B3-948B-1728B52AA6E4}">
                  <adec:decorative xmlns:adec="http://schemas.microsoft.com/office/drawing/2017/decorative" val="1"/>
                </a:ext>
              </a:extLst>
            </p:cNvPr>
            <p:cNvSpPr/>
            <p:nvPr/>
          </p:nvSpPr>
          <p:spPr>
            <a:xfrm>
              <a:off x="3160647" y="4477820"/>
              <a:ext cx="3457707" cy="374034"/>
            </a:xfrm>
            <a:custGeom>
              <a:avLst/>
              <a:gdLst>
                <a:gd name="csX0" fmla="*/ 187017 w 3457707"/>
                <a:gd name="csY0" fmla="*/ 0 h 374034"/>
                <a:gd name="csX1" fmla="*/ 3270690 w 3457707"/>
                <a:gd name="csY1" fmla="*/ 0 h 374034"/>
                <a:gd name="csX2" fmla="*/ 3457707 w 3457707"/>
                <a:gd name="csY2" fmla="*/ 374034 h 374034"/>
                <a:gd name="csX3" fmla="*/ 0 w 3457707"/>
                <a:gd name="csY3" fmla="*/ 374034 h 374034"/>
                <a:gd name="csX4" fmla="*/ 187017 w 3457707"/>
                <a:gd name="csY4" fmla="*/ 0 h 374034"/>
              </a:gdLst>
              <a:ahLst/>
              <a:cxnLst>
                <a:cxn ang="0">
                  <a:pos x="csX0" y="csY0"/>
                </a:cxn>
                <a:cxn ang="0">
                  <a:pos x="csX1" y="csY1"/>
                </a:cxn>
                <a:cxn ang="0">
                  <a:pos x="csX2" y="csY2"/>
                </a:cxn>
                <a:cxn ang="0">
                  <a:pos x="csX3" y="csY3"/>
                </a:cxn>
                <a:cxn ang="0">
                  <a:pos x="csX4" y="csY4"/>
                </a:cxn>
              </a:cxnLst>
              <a:rect l="l" t="t" r="r" b="b"/>
              <a:pathLst>
                <a:path w="3457707" h="374034">
                  <a:moveTo>
                    <a:pt x="187017" y="0"/>
                  </a:moveTo>
                  <a:lnTo>
                    <a:pt x="3270690" y="0"/>
                  </a:lnTo>
                  <a:lnTo>
                    <a:pt x="3457707" y="374034"/>
                  </a:lnTo>
                  <a:lnTo>
                    <a:pt x="0" y="374034"/>
                  </a:lnTo>
                  <a:lnTo>
                    <a:pt x="187017" y="0"/>
                  </a:lnTo>
                  <a:close/>
                </a:path>
              </a:pathLst>
            </a:cu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Freeform: Shape 47">
              <a:extLst>
                <a:ext uri="{FF2B5EF4-FFF2-40B4-BE49-F238E27FC236}">
                  <a16:creationId xmlns:a16="http://schemas.microsoft.com/office/drawing/2014/main" id="{C1240240-8F72-4F7C-D75D-C3E9F75F0D6A}"/>
                </a:ext>
                <a:ext uri="{C183D7F6-B498-43B3-948B-1728B52AA6E4}">
                  <adec:decorative xmlns:adec="http://schemas.microsoft.com/office/drawing/2017/decorative" val="1"/>
                </a:ext>
              </a:extLst>
            </p:cNvPr>
            <p:cNvSpPr/>
            <p:nvPr/>
          </p:nvSpPr>
          <p:spPr>
            <a:xfrm>
              <a:off x="2503469" y="5766254"/>
              <a:ext cx="4772063" cy="399956"/>
            </a:xfrm>
            <a:custGeom>
              <a:avLst/>
              <a:gdLst>
                <a:gd name="csX0" fmla="*/ 199978 w 4772063"/>
                <a:gd name="csY0" fmla="*/ 0 h 399956"/>
                <a:gd name="csX1" fmla="*/ 4572085 w 4772063"/>
                <a:gd name="csY1" fmla="*/ 0 h 399956"/>
                <a:gd name="csX2" fmla="*/ 4772063 w 4772063"/>
                <a:gd name="csY2" fmla="*/ 399956 h 399956"/>
                <a:gd name="csX3" fmla="*/ 0 w 4772063"/>
                <a:gd name="csY3" fmla="*/ 399956 h 399956"/>
                <a:gd name="csX4" fmla="*/ 199978 w 4772063"/>
                <a:gd name="csY4" fmla="*/ 0 h 399956"/>
              </a:gdLst>
              <a:ahLst/>
              <a:cxnLst>
                <a:cxn ang="0">
                  <a:pos x="csX0" y="csY0"/>
                </a:cxn>
                <a:cxn ang="0">
                  <a:pos x="csX1" y="csY1"/>
                </a:cxn>
                <a:cxn ang="0">
                  <a:pos x="csX2" y="csY2"/>
                </a:cxn>
                <a:cxn ang="0">
                  <a:pos x="csX3" y="csY3"/>
                </a:cxn>
                <a:cxn ang="0">
                  <a:pos x="csX4" y="csY4"/>
                </a:cxn>
              </a:cxnLst>
              <a:rect l="l" t="t" r="r" b="b"/>
              <a:pathLst>
                <a:path w="4772063" h="399956">
                  <a:moveTo>
                    <a:pt x="199978" y="0"/>
                  </a:moveTo>
                  <a:lnTo>
                    <a:pt x="4572085" y="0"/>
                  </a:lnTo>
                  <a:lnTo>
                    <a:pt x="4772063" y="399956"/>
                  </a:lnTo>
                  <a:lnTo>
                    <a:pt x="0" y="399956"/>
                  </a:lnTo>
                  <a:lnTo>
                    <a:pt x="199978" y="0"/>
                  </a:lnTo>
                  <a:close/>
                </a:path>
              </a:pathLst>
            </a:cu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Isosceles Triangle 58">
              <a:extLst>
                <a:ext uri="{FF2B5EF4-FFF2-40B4-BE49-F238E27FC236}">
                  <a16:creationId xmlns:a16="http://schemas.microsoft.com/office/drawing/2014/main" id="{27FCA3CB-74DF-1A56-7E90-08861B614A4C}"/>
                </a:ext>
                <a:ext uri="{C183D7F6-B498-43B3-948B-1728B52AA6E4}">
                  <adec:decorative xmlns:adec="http://schemas.microsoft.com/office/drawing/2017/decorative" val="1"/>
                </a:ext>
              </a:extLst>
            </p:cNvPr>
            <p:cNvSpPr/>
            <p:nvPr/>
          </p:nvSpPr>
          <p:spPr>
            <a:xfrm rot="17728612">
              <a:off x="3672366" y="3039757"/>
              <a:ext cx="245592" cy="359341"/>
            </a:xfrm>
            <a:prstGeom prst="triangle">
              <a:avLst>
                <a:gd name="adj" fmla="val 28894"/>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Isosceles Triangle 60">
              <a:extLst>
                <a:ext uri="{FF2B5EF4-FFF2-40B4-BE49-F238E27FC236}">
                  <a16:creationId xmlns:a16="http://schemas.microsoft.com/office/drawing/2014/main" id="{97954C9E-93D4-9B61-7C5C-7C2A70F2C379}"/>
                </a:ext>
                <a:ext uri="{C183D7F6-B498-43B3-948B-1728B52AA6E4}">
                  <adec:decorative xmlns:adec="http://schemas.microsoft.com/office/drawing/2017/decorative" val="1"/>
                </a:ext>
              </a:extLst>
            </p:cNvPr>
            <p:cNvSpPr/>
            <p:nvPr/>
          </p:nvSpPr>
          <p:spPr>
            <a:xfrm rot="17728612">
              <a:off x="3034088" y="4328269"/>
              <a:ext cx="245592" cy="359341"/>
            </a:xfrm>
            <a:prstGeom prst="triangle">
              <a:avLst>
                <a:gd name="adj" fmla="val 28894"/>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Isosceles Triangle 62">
              <a:extLst>
                <a:ext uri="{FF2B5EF4-FFF2-40B4-BE49-F238E27FC236}">
                  <a16:creationId xmlns:a16="http://schemas.microsoft.com/office/drawing/2014/main" id="{E4099F88-EEB3-94B7-1F13-419ED4B88699}"/>
                </a:ext>
                <a:ext uri="{C183D7F6-B498-43B3-948B-1728B52AA6E4}">
                  <adec:decorative xmlns:adec="http://schemas.microsoft.com/office/drawing/2017/decorative" val="1"/>
                </a:ext>
              </a:extLst>
            </p:cNvPr>
            <p:cNvSpPr/>
            <p:nvPr/>
          </p:nvSpPr>
          <p:spPr>
            <a:xfrm rot="17728612">
              <a:off x="2382752" y="5618410"/>
              <a:ext cx="245592" cy="359341"/>
            </a:xfrm>
            <a:prstGeom prst="triangle">
              <a:avLst>
                <a:gd name="adj" fmla="val 28894"/>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61E4ECEB-4601-97E7-BCE2-83B6F97C8CFE}"/>
                </a:ext>
                <a:ext uri="{C183D7F6-B498-43B3-948B-1728B52AA6E4}">
                  <adec:decorative xmlns:adec="http://schemas.microsoft.com/office/drawing/2017/decorative" val="1"/>
                </a:ext>
              </a:extLst>
            </p:cNvPr>
            <p:cNvSpPr/>
            <p:nvPr/>
          </p:nvSpPr>
          <p:spPr>
            <a:xfrm>
              <a:off x="3359206" y="3563420"/>
              <a:ext cx="6015580" cy="914400"/>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Isosceles Triangle 5">
              <a:extLst>
                <a:ext uri="{FF2B5EF4-FFF2-40B4-BE49-F238E27FC236}">
                  <a16:creationId xmlns:a16="http://schemas.microsoft.com/office/drawing/2014/main" id="{745AB1CF-DEAB-64A9-0FBA-55DF962DC0F0}"/>
                </a:ext>
                <a:ext uri="{C183D7F6-B498-43B3-948B-1728B52AA6E4}">
                  <adec:decorative xmlns:adec="http://schemas.microsoft.com/office/drawing/2017/decorative" val="1"/>
                </a:ext>
              </a:extLst>
            </p:cNvPr>
            <p:cNvSpPr/>
            <p:nvPr/>
          </p:nvSpPr>
          <p:spPr>
            <a:xfrm rot="16200000" flipH="1">
              <a:off x="2688050" y="3806665"/>
              <a:ext cx="914399" cy="427910"/>
            </a:xfrm>
            <a:prstGeom prst="triangle">
              <a:avLst>
                <a:gd name="adj" fmla="val 100000"/>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5B2A3335-BE82-0FE9-DC96-789F015256D6}"/>
                </a:ext>
                <a:ext uri="{C183D7F6-B498-43B3-948B-1728B52AA6E4}">
                  <adec:decorative xmlns:adec="http://schemas.microsoft.com/office/drawing/2017/decorative" val="1"/>
                </a:ext>
              </a:extLst>
            </p:cNvPr>
            <p:cNvSpPr/>
            <p:nvPr/>
          </p:nvSpPr>
          <p:spPr>
            <a:xfrm rot="5400000" flipH="1">
              <a:off x="9119078" y="3806664"/>
              <a:ext cx="914399" cy="427910"/>
            </a:xfrm>
            <a:prstGeom prst="triangle">
              <a:avLst>
                <a:gd name="adj" fmla="val 100000"/>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E93FDB93-F865-D7DF-A0AD-EC034E1CEC0C}"/>
                </a:ext>
                <a:ext uri="{C183D7F6-B498-43B3-948B-1728B52AA6E4}">
                  <adec:decorative xmlns:adec="http://schemas.microsoft.com/office/drawing/2017/decorative" val="1"/>
                </a:ext>
              </a:extLst>
            </p:cNvPr>
            <p:cNvSpPr/>
            <p:nvPr/>
          </p:nvSpPr>
          <p:spPr>
            <a:xfrm rot="16200000" flipH="1">
              <a:off x="3336406" y="2515615"/>
              <a:ext cx="919641" cy="427910"/>
            </a:xfrm>
            <a:prstGeom prst="triangle">
              <a:avLst>
                <a:gd name="adj" fmla="val 100000"/>
              </a:avLst>
            </a:prstGeom>
            <a:solidFill>
              <a:schemeClr val="bg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8D64FEF-EEA0-6928-3A2B-7AB6D2D12FC6}"/>
                </a:ext>
                <a:ext uri="{C183D7F6-B498-43B3-948B-1728B52AA6E4}">
                  <adec:decorative xmlns:adec="http://schemas.microsoft.com/office/drawing/2017/decorative" val="1"/>
                </a:ext>
              </a:extLst>
            </p:cNvPr>
            <p:cNvSpPr/>
            <p:nvPr/>
          </p:nvSpPr>
          <p:spPr>
            <a:xfrm>
              <a:off x="4010182" y="2269746"/>
              <a:ext cx="5364604" cy="919640"/>
            </a:xfrm>
            <a:prstGeom prst="rect">
              <a:avLst/>
            </a:prstGeom>
            <a:solidFill>
              <a:schemeClr val="bg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Isosceles Triangle 14">
              <a:extLst>
                <a:ext uri="{FF2B5EF4-FFF2-40B4-BE49-F238E27FC236}">
                  <a16:creationId xmlns:a16="http://schemas.microsoft.com/office/drawing/2014/main" id="{693014DA-61C9-2B67-F2E9-3DB105C33ADC}"/>
                </a:ext>
                <a:ext uri="{C183D7F6-B498-43B3-948B-1728B52AA6E4}">
                  <adec:decorative xmlns:adec="http://schemas.microsoft.com/office/drawing/2017/decorative" val="1"/>
                </a:ext>
              </a:extLst>
            </p:cNvPr>
            <p:cNvSpPr/>
            <p:nvPr/>
          </p:nvSpPr>
          <p:spPr>
            <a:xfrm rot="5400000" flipH="1">
              <a:off x="9128921" y="2515612"/>
              <a:ext cx="919639" cy="427910"/>
            </a:xfrm>
            <a:prstGeom prst="triangle">
              <a:avLst>
                <a:gd name="adj" fmla="val 100000"/>
              </a:avLst>
            </a:prstGeom>
            <a:solidFill>
              <a:schemeClr val="bg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4612CA0-EE0E-F608-2275-7A07EBDEDB9B}"/>
                </a:ext>
                <a:ext uri="{C183D7F6-B498-43B3-948B-1728B52AA6E4}">
                  <adec:decorative xmlns:adec="http://schemas.microsoft.com/office/drawing/2017/decorative" val="1"/>
                </a:ext>
              </a:extLst>
            </p:cNvPr>
            <p:cNvSpPr/>
            <p:nvPr/>
          </p:nvSpPr>
          <p:spPr>
            <a:xfrm>
              <a:off x="2720568" y="4851854"/>
              <a:ext cx="6654218" cy="914400"/>
            </a:xfrm>
            <a:prstGeom prst="rect">
              <a:avLst/>
            </a:prstGeom>
            <a:solidFill>
              <a:srgbClr val="ADCEE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Isosceles Triangle 11">
              <a:extLst>
                <a:ext uri="{FF2B5EF4-FFF2-40B4-BE49-F238E27FC236}">
                  <a16:creationId xmlns:a16="http://schemas.microsoft.com/office/drawing/2014/main" id="{B4F30187-801B-4D5D-D828-CAF181ED16C4}"/>
                </a:ext>
                <a:ext uri="{C183D7F6-B498-43B3-948B-1728B52AA6E4}">
                  <adec:decorative xmlns:adec="http://schemas.microsoft.com/office/drawing/2017/decorative" val="1"/>
                </a:ext>
              </a:extLst>
            </p:cNvPr>
            <p:cNvSpPr/>
            <p:nvPr/>
          </p:nvSpPr>
          <p:spPr>
            <a:xfrm rot="16200000" flipH="1">
              <a:off x="2048349" y="5095100"/>
              <a:ext cx="914399" cy="427910"/>
            </a:xfrm>
            <a:prstGeom prst="triangle">
              <a:avLst>
                <a:gd name="adj" fmla="val 100000"/>
              </a:avLst>
            </a:prstGeom>
            <a:solidFill>
              <a:srgbClr val="ADCE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ABBD1135-1CDF-E5EB-1BFB-5D966FC38CE6}"/>
                </a:ext>
                <a:ext uri="{C183D7F6-B498-43B3-948B-1728B52AA6E4}">
                  <adec:decorative xmlns:adec="http://schemas.microsoft.com/office/drawing/2017/decorative" val="1"/>
                </a:ext>
              </a:extLst>
            </p:cNvPr>
            <p:cNvSpPr/>
            <p:nvPr/>
          </p:nvSpPr>
          <p:spPr>
            <a:xfrm rot="5400000" flipH="1">
              <a:off x="9131540" y="5095099"/>
              <a:ext cx="914399" cy="427910"/>
            </a:xfrm>
            <a:prstGeom prst="triangle">
              <a:avLst>
                <a:gd name="adj" fmla="val 100000"/>
              </a:avLst>
            </a:prstGeom>
            <a:solidFill>
              <a:srgbClr val="ADCE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Title 2">
            <a:extLst>
              <a:ext uri="{FF2B5EF4-FFF2-40B4-BE49-F238E27FC236}">
                <a16:creationId xmlns:a16="http://schemas.microsoft.com/office/drawing/2014/main" id="{803A6AF6-8064-3327-B097-49DE9BE5D02F}"/>
              </a:ext>
            </a:extLst>
          </p:cNvPr>
          <p:cNvSpPr>
            <a:spLocks noGrp="1"/>
          </p:cNvSpPr>
          <p:nvPr>
            <p:ph type="title"/>
          </p:nvPr>
        </p:nvSpPr>
        <p:spPr>
          <a:xfrm>
            <a:off x="-495280" y="219247"/>
            <a:ext cx="10403816" cy="914958"/>
          </a:xfrm>
        </p:spPr>
        <p:txBody>
          <a:bodyPr/>
          <a:lstStyle/>
          <a:p>
            <a:pPr algn="ctr"/>
            <a:r>
              <a:rPr lang="en-US" dirty="0"/>
              <a:t>Three Levels of Data Sources</a:t>
            </a:r>
          </a:p>
        </p:txBody>
      </p:sp>
      <p:pic>
        <p:nvPicPr>
          <p:cNvPr id="21" name="Graphic 20" descr="Upward trend outline">
            <a:extLst>
              <a:ext uri="{FF2B5EF4-FFF2-40B4-BE49-F238E27FC236}">
                <a16:creationId xmlns:a16="http://schemas.microsoft.com/office/drawing/2014/main" id="{7E40FD4F-67D6-9445-143E-DD492295596D}"/>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006768" y="2264506"/>
            <a:ext cx="914400" cy="919640"/>
          </a:xfrm>
          <a:prstGeom prst="rect">
            <a:avLst/>
          </a:prstGeom>
        </p:spPr>
      </p:pic>
      <p:sp>
        <p:nvSpPr>
          <p:cNvPr id="30" name="TextBox 29">
            <a:extLst>
              <a:ext uri="{FF2B5EF4-FFF2-40B4-BE49-F238E27FC236}">
                <a16:creationId xmlns:a16="http://schemas.microsoft.com/office/drawing/2014/main" id="{054081B1-D78A-7A9A-31FA-371AA983D6FC}"/>
              </a:ext>
            </a:extLst>
          </p:cNvPr>
          <p:cNvSpPr txBox="1"/>
          <p:nvPr/>
        </p:nvSpPr>
        <p:spPr>
          <a:xfrm>
            <a:off x="4904387" y="2433138"/>
            <a:ext cx="4775199" cy="584775"/>
          </a:xfrm>
          <a:prstGeom prst="rect">
            <a:avLst/>
          </a:prstGeom>
          <a:noFill/>
        </p:spPr>
        <p:txBody>
          <a:bodyPr wrap="square" rtlCol="0">
            <a:spAutoFit/>
          </a:bodyPr>
          <a:lstStyle/>
          <a:p>
            <a:r>
              <a:rPr lang="en-US" sz="1600" b="1"/>
              <a:t>Labor Market Data: </a:t>
            </a:r>
            <a:r>
              <a:rPr lang="en-US" sz="1600"/>
              <a:t>broad statistics on employment, wages, and workforce trends.</a:t>
            </a:r>
          </a:p>
        </p:txBody>
      </p:sp>
      <p:pic>
        <p:nvPicPr>
          <p:cNvPr id="27" name="Graphic 26" descr="Open folder outline">
            <a:extLst>
              <a:ext uri="{FF2B5EF4-FFF2-40B4-BE49-F238E27FC236}">
                <a16:creationId xmlns:a16="http://schemas.microsoft.com/office/drawing/2014/main" id="{CF953AC8-B51F-D28F-29BD-B9BB711F4EE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362550" y="3552940"/>
            <a:ext cx="914400" cy="914400"/>
          </a:xfrm>
          <a:prstGeom prst="rect">
            <a:avLst/>
          </a:prstGeom>
        </p:spPr>
      </p:pic>
      <p:sp>
        <p:nvSpPr>
          <p:cNvPr id="31" name="TextBox 30">
            <a:extLst>
              <a:ext uri="{FF2B5EF4-FFF2-40B4-BE49-F238E27FC236}">
                <a16:creationId xmlns:a16="http://schemas.microsoft.com/office/drawing/2014/main" id="{E4E0CCDD-8E84-993A-BCEE-7B57098B85E3}"/>
              </a:ext>
            </a:extLst>
          </p:cNvPr>
          <p:cNvSpPr txBox="1"/>
          <p:nvPr/>
        </p:nvSpPr>
        <p:spPr>
          <a:xfrm>
            <a:off x="4276950" y="3692214"/>
            <a:ext cx="5097835" cy="584775"/>
          </a:xfrm>
          <a:prstGeom prst="rect">
            <a:avLst/>
          </a:prstGeom>
          <a:noFill/>
        </p:spPr>
        <p:txBody>
          <a:bodyPr wrap="square" rtlCol="0">
            <a:spAutoFit/>
          </a:bodyPr>
          <a:lstStyle/>
          <a:p>
            <a:r>
              <a:rPr lang="en-US" sz="1600" b="1" dirty="0"/>
              <a:t>Program Data: </a:t>
            </a:r>
            <a:r>
              <a:rPr lang="en-US" sz="1600" dirty="0"/>
              <a:t>detailed administrative and operational data from agencies, vendors, or registries.</a:t>
            </a:r>
          </a:p>
        </p:txBody>
      </p:sp>
      <p:pic>
        <p:nvPicPr>
          <p:cNvPr id="28" name="Graphic 27" descr="Children outline">
            <a:extLst>
              <a:ext uri="{FF2B5EF4-FFF2-40B4-BE49-F238E27FC236}">
                <a16:creationId xmlns:a16="http://schemas.microsoft.com/office/drawing/2014/main" id="{F390C722-1890-54AE-6A1B-BDA8BAB24BBC}"/>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718334" y="4862334"/>
            <a:ext cx="914400" cy="914400"/>
          </a:xfrm>
          <a:prstGeom prst="rect">
            <a:avLst/>
          </a:prstGeom>
        </p:spPr>
      </p:pic>
      <p:sp>
        <p:nvSpPr>
          <p:cNvPr id="32" name="TextBox 31">
            <a:extLst>
              <a:ext uri="{FF2B5EF4-FFF2-40B4-BE49-F238E27FC236}">
                <a16:creationId xmlns:a16="http://schemas.microsoft.com/office/drawing/2014/main" id="{1E0B94C3-6771-E2B2-6D37-4F94E336DF52}"/>
              </a:ext>
            </a:extLst>
          </p:cNvPr>
          <p:cNvSpPr txBox="1"/>
          <p:nvPr/>
        </p:nvSpPr>
        <p:spPr>
          <a:xfrm>
            <a:off x="3795162" y="5016666"/>
            <a:ext cx="5579623" cy="584775"/>
          </a:xfrm>
          <a:prstGeom prst="rect">
            <a:avLst/>
          </a:prstGeom>
          <a:noFill/>
        </p:spPr>
        <p:txBody>
          <a:bodyPr wrap="square" rtlCol="0">
            <a:spAutoFit/>
          </a:bodyPr>
          <a:lstStyle/>
          <a:p>
            <a:r>
              <a:rPr lang="en-US" sz="1600" b="1"/>
              <a:t>Worker &amp; Provider Data: </a:t>
            </a:r>
            <a:r>
              <a:rPr lang="en-US" sz="1600"/>
              <a:t>direct input through surveys or reports, capturing experiences, turnover, and retention.</a:t>
            </a:r>
          </a:p>
        </p:txBody>
      </p:sp>
    </p:spTree>
    <p:extLst>
      <p:ext uri="{BB962C8B-B14F-4D97-AF65-F5344CB8AC3E}">
        <p14:creationId xmlns:p14="http://schemas.microsoft.com/office/powerpoint/2010/main" val="31267345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5D2FFD-6CE6-FDD8-8EB1-23146564F717}"/>
              </a:ext>
            </a:extLst>
          </p:cNvPr>
          <p:cNvSpPr>
            <a:spLocks noGrp="1"/>
          </p:cNvSpPr>
          <p:nvPr>
            <p:ph type="title"/>
          </p:nvPr>
        </p:nvSpPr>
        <p:spPr/>
        <p:txBody>
          <a:bodyPr/>
          <a:lstStyle/>
          <a:p>
            <a:r>
              <a:rPr lang="en-US" dirty="0"/>
              <a:t>Exploring Data Sources</a:t>
            </a:r>
          </a:p>
        </p:txBody>
      </p:sp>
      <p:sp>
        <p:nvSpPr>
          <p:cNvPr id="2" name="Content Placeholder 1">
            <a:extLst>
              <a:ext uri="{FF2B5EF4-FFF2-40B4-BE49-F238E27FC236}">
                <a16:creationId xmlns:a16="http://schemas.microsoft.com/office/drawing/2014/main" id="{3E615D2F-9808-A6A4-1107-2C873E8FB570}"/>
              </a:ext>
            </a:extLst>
          </p:cNvPr>
          <p:cNvSpPr>
            <a:spLocks noGrp="1"/>
          </p:cNvSpPr>
          <p:nvPr>
            <p:ph idx="1"/>
          </p:nvPr>
        </p:nvSpPr>
        <p:spPr>
          <a:xfrm>
            <a:off x="728146" y="1134205"/>
            <a:ext cx="10642580" cy="482600"/>
          </a:xfrm>
        </p:spPr>
        <p:txBody>
          <a:bodyPr/>
          <a:lstStyle/>
          <a:p>
            <a:r>
              <a:rPr lang="en-US">
                <a:latin typeface="Arial" panose="020B0604020202020204" pitchFamily="34" charset="0"/>
              </a:rPr>
              <a:t>Labor Market Data</a:t>
            </a:r>
            <a:endParaRPr lang="en-US"/>
          </a:p>
        </p:txBody>
      </p:sp>
      <p:sp>
        <p:nvSpPr>
          <p:cNvPr id="4" name="Text Placeholder 3">
            <a:extLst>
              <a:ext uri="{FF2B5EF4-FFF2-40B4-BE49-F238E27FC236}">
                <a16:creationId xmlns:a16="http://schemas.microsoft.com/office/drawing/2014/main" id="{70523FE7-37C8-A067-07C7-AE7B808777E3}"/>
              </a:ext>
            </a:extLst>
          </p:cNvPr>
          <p:cNvSpPr>
            <a:spLocks noGrp="1"/>
          </p:cNvSpPr>
          <p:nvPr>
            <p:ph type="body" sz="quarter" idx="12"/>
          </p:nvPr>
        </p:nvSpPr>
        <p:spPr>
          <a:xfrm>
            <a:off x="711220" y="1748943"/>
            <a:ext cx="10686494" cy="3032125"/>
          </a:xfrm>
        </p:spPr>
        <p:txBody>
          <a:bodyPr/>
          <a:lstStyle/>
          <a:p>
            <a:pPr>
              <a:lnSpc>
                <a:spcPct val="150000"/>
              </a:lnSpc>
              <a:spcAft>
                <a:spcPts val="1200"/>
              </a:spcAft>
            </a:pPr>
            <a:r>
              <a:rPr lang="en-US" sz="1800" b="1" dirty="0"/>
              <a:t>Example: </a:t>
            </a:r>
            <a:r>
              <a:rPr lang="en-US" sz="1800" dirty="0"/>
              <a:t>Bureau of Labor Statistics (BLS) Occupational Employment and Wage Statistics (OEWS).</a:t>
            </a:r>
            <a:endParaRPr lang="en-US" sz="1800" b="1" dirty="0"/>
          </a:p>
          <a:p>
            <a:pPr>
              <a:lnSpc>
                <a:spcPct val="150000"/>
              </a:lnSpc>
            </a:pPr>
            <a:r>
              <a:rPr lang="en-US" sz="1800" b="1" dirty="0"/>
              <a:t>Value: </a:t>
            </a:r>
          </a:p>
          <a:p>
            <a:pPr marL="57150" indent="-285750">
              <a:lnSpc>
                <a:spcPct val="150000"/>
              </a:lnSpc>
              <a:buClr>
                <a:schemeClr val="accent1"/>
              </a:buClr>
              <a:buFont typeface="Arial" panose="020B0604020202020204" pitchFamily="34" charset="0"/>
              <a:buChar char="•"/>
            </a:pPr>
            <a:r>
              <a:rPr lang="en-US" sz="1800" dirty="0"/>
              <a:t>Collected on an ongoing basis with consistent methodology.</a:t>
            </a:r>
          </a:p>
          <a:p>
            <a:pPr marL="57150" indent="-285750">
              <a:lnSpc>
                <a:spcPct val="150000"/>
              </a:lnSpc>
              <a:buClr>
                <a:schemeClr val="accent1"/>
              </a:buClr>
              <a:buFont typeface="Arial" panose="020B0604020202020204" pitchFamily="34" charset="0"/>
              <a:buChar char="•"/>
            </a:pPr>
            <a:r>
              <a:rPr lang="en-US" sz="1800" dirty="0"/>
              <a:t>Enables comparisons across time, states, occupations, and industries.</a:t>
            </a:r>
          </a:p>
          <a:p>
            <a:pPr marL="57150" indent="-285750">
              <a:lnSpc>
                <a:spcPct val="150000"/>
              </a:lnSpc>
              <a:spcAft>
                <a:spcPts val="1200"/>
              </a:spcAft>
              <a:buClr>
                <a:schemeClr val="accent1"/>
              </a:buClr>
              <a:buFont typeface="Arial" panose="020B0604020202020204" pitchFamily="34" charset="0"/>
              <a:buChar char="•"/>
            </a:pPr>
            <a:r>
              <a:rPr lang="en-US" sz="1800" dirty="0"/>
              <a:t>Useful for tracking long-term trends in employment and wages.</a:t>
            </a:r>
            <a:endParaRPr lang="en-US" sz="1800" b="1" dirty="0"/>
          </a:p>
          <a:p>
            <a:pPr>
              <a:lnSpc>
                <a:spcPct val="150000"/>
              </a:lnSpc>
            </a:pPr>
            <a:r>
              <a:rPr lang="en-US" sz="1800" b="1" dirty="0"/>
              <a:t>Potential Roadblocks: </a:t>
            </a:r>
          </a:p>
          <a:p>
            <a:pPr marL="57150" indent="-285750">
              <a:lnSpc>
                <a:spcPct val="150000"/>
              </a:lnSpc>
              <a:buClr>
                <a:schemeClr val="accent1"/>
              </a:buClr>
              <a:buFont typeface="Arial" panose="020B0604020202020204" pitchFamily="34" charset="0"/>
              <a:buChar char="•"/>
            </a:pPr>
            <a:r>
              <a:rPr lang="en-US" sz="1800" dirty="0"/>
              <a:t>Data are highly aggregated.</a:t>
            </a:r>
          </a:p>
          <a:p>
            <a:pPr marL="57150" indent="-285750">
              <a:lnSpc>
                <a:spcPct val="150000"/>
              </a:lnSpc>
              <a:buClr>
                <a:schemeClr val="accent1"/>
              </a:buClr>
              <a:buFont typeface="Arial" panose="020B0604020202020204" pitchFamily="34" charset="0"/>
              <a:buChar char="•"/>
            </a:pPr>
            <a:r>
              <a:rPr lang="en-US" sz="1800" dirty="0"/>
              <a:t>Consistency and comparability require standardization.</a:t>
            </a:r>
          </a:p>
          <a:p>
            <a:pPr marL="57150" indent="-285750">
              <a:lnSpc>
                <a:spcPct val="150000"/>
              </a:lnSpc>
              <a:buClr>
                <a:schemeClr val="accent1"/>
              </a:buClr>
              <a:buFont typeface="Arial" panose="020B0604020202020204" pitchFamily="34" charset="0"/>
              <a:buChar char="•"/>
            </a:pPr>
            <a:r>
              <a:rPr lang="en-US" sz="1800" dirty="0"/>
              <a:t>May exclude self-directed workers.</a:t>
            </a:r>
          </a:p>
        </p:txBody>
      </p:sp>
    </p:spTree>
    <p:extLst>
      <p:ext uri="{BB962C8B-B14F-4D97-AF65-F5344CB8AC3E}">
        <p14:creationId xmlns:p14="http://schemas.microsoft.com/office/powerpoint/2010/main" val="4086633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2D62C-67EB-263D-63BC-BB2E1BFB2C6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D488AB6-7E1C-4395-EF4F-6B64B9A8D63D}"/>
              </a:ext>
            </a:extLst>
          </p:cNvPr>
          <p:cNvSpPr>
            <a:spLocks noGrp="1"/>
          </p:cNvSpPr>
          <p:nvPr>
            <p:ph type="title"/>
          </p:nvPr>
        </p:nvSpPr>
        <p:spPr/>
        <p:txBody>
          <a:bodyPr/>
          <a:lstStyle/>
          <a:p>
            <a:r>
              <a:rPr lang="en-US" dirty="0"/>
              <a:t>Exploring Data Sources </a:t>
            </a:r>
          </a:p>
        </p:txBody>
      </p:sp>
      <p:sp>
        <p:nvSpPr>
          <p:cNvPr id="2" name="Content Placeholder 1">
            <a:extLst>
              <a:ext uri="{FF2B5EF4-FFF2-40B4-BE49-F238E27FC236}">
                <a16:creationId xmlns:a16="http://schemas.microsoft.com/office/drawing/2014/main" id="{1C56EF12-29D3-8962-B429-6C8A172EEC4B}"/>
              </a:ext>
            </a:extLst>
          </p:cNvPr>
          <p:cNvSpPr>
            <a:spLocks noGrp="1"/>
          </p:cNvSpPr>
          <p:nvPr>
            <p:ph idx="1"/>
          </p:nvPr>
        </p:nvSpPr>
        <p:spPr>
          <a:xfrm>
            <a:off x="728146" y="1134205"/>
            <a:ext cx="10642580" cy="482600"/>
          </a:xfrm>
        </p:spPr>
        <p:txBody>
          <a:bodyPr/>
          <a:lstStyle/>
          <a:p>
            <a:r>
              <a:rPr lang="en-US">
                <a:latin typeface="Arial" panose="020B0604020202020204" pitchFamily="34" charset="0"/>
              </a:rPr>
              <a:t>Program Data</a:t>
            </a:r>
            <a:endParaRPr lang="en-US"/>
          </a:p>
        </p:txBody>
      </p:sp>
      <p:sp>
        <p:nvSpPr>
          <p:cNvPr id="4" name="Text Placeholder 3">
            <a:extLst>
              <a:ext uri="{FF2B5EF4-FFF2-40B4-BE49-F238E27FC236}">
                <a16:creationId xmlns:a16="http://schemas.microsoft.com/office/drawing/2014/main" id="{8D5C2E60-2C11-D4E6-9FEC-1147D0E41463}"/>
              </a:ext>
            </a:extLst>
          </p:cNvPr>
          <p:cNvSpPr>
            <a:spLocks noGrp="1"/>
          </p:cNvSpPr>
          <p:nvPr>
            <p:ph type="body" sz="quarter" idx="12"/>
          </p:nvPr>
        </p:nvSpPr>
        <p:spPr>
          <a:xfrm>
            <a:off x="711220" y="1748943"/>
            <a:ext cx="10686494" cy="3032125"/>
          </a:xfrm>
        </p:spPr>
        <p:txBody>
          <a:bodyPr/>
          <a:lstStyle/>
          <a:p>
            <a:pPr>
              <a:lnSpc>
                <a:spcPct val="150000"/>
              </a:lnSpc>
              <a:spcAft>
                <a:spcPts val="1200"/>
              </a:spcAft>
            </a:pPr>
            <a:r>
              <a:rPr lang="en-US" sz="1800" b="1" dirty="0"/>
              <a:t>Examples: </a:t>
            </a:r>
            <a:r>
              <a:rPr lang="en-US" sz="1800" dirty="0"/>
              <a:t>Financial Management Services (FMS) and Electronic Visit Verification (EVV) vendors; state worker registries; Department of Labor Unemployment Insurance (UI) wage records.</a:t>
            </a:r>
            <a:endParaRPr lang="en-US" sz="1800" b="1" dirty="0"/>
          </a:p>
          <a:p>
            <a:pPr>
              <a:lnSpc>
                <a:spcPct val="150000"/>
              </a:lnSpc>
            </a:pPr>
            <a:r>
              <a:rPr lang="en-US" sz="1800" b="1" dirty="0"/>
              <a:t>Value: </a:t>
            </a:r>
          </a:p>
          <a:p>
            <a:pPr marL="57150" indent="-285750">
              <a:lnSpc>
                <a:spcPct val="150000"/>
              </a:lnSpc>
              <a:buClr>
                <a:schemeClr val="accent1"/>
              </a:buClr>
              <a:buFont typeface="Arial" panose="020B0604020202020204" pitchFamily="34" charset="0"/>
              <a:buChar char="•"/>
            </a:pPr>
            <a:r>
              <a:rPr lang="en-US" sz="1800" dirty="0"/>
              <a:t>More inclusive of the direct care workforce delivering services.</a:t>
            </a:r>
          </a:p>
          <a:p>
            <a:pPr marL="57150" indent="-285750">
              <a:lnSpc>
                <a:spcPct val="150000"/>
              </a:lnSpc>
              <a:buClr>
                <a:schemeClr val="accent1"/>
              </a:buClr>
              <a:buFont typeface="Arial" panose="020B0604020202020204" pitchFamily="34" charset="0"/>
              <a:buChar char="•"/>
            </a:pPr>
            <a:r>
              <a:rPr lang="en-US" sz="1800" dirty="0"/>
              <a:t>Provides detailed information, potentially including roles, services, hours, wages, and tenure.</a:t>
            </a:r>
          </a:p>
          <a:p>
            <a:pPr marL="57150" indent="-285750">
              <a:lnSpc>
                <a:spcPct val="150000"/>
              </a:lnSpc>
              <a:spcAft>
                <a:spcPts val="1200"/>
              </a:spcAft>
              <a:buClr>
                <a:schemeClr val="accent1"/>
              </a:buClr>
              <a:buFont typeface="Arial" panose="020B0604020202020204" pitchFamily="34" charset="0"/>
              <a:buChar char="•"/>
            </a:pPr>
            <a:r>
              <a:rPr lang="en-US" sz="1800" dirty="0"/>
              <a:t>Strong alignment with programs and policies.</a:t>
            </a:r>
            <a:endParaRPr lang="en-US" sz="1800" b="1" dirty="0"/>
          </a:p>
          <a:p>
            <a:pPr>
              <a:lnSpc>
                <a:spcPct val="150000"/>
              </a:lnSpc>
            </a:pPr>
            <a:r>
              <a:rPr lang="en-US" sz="1800" b="1" dirty="0"/>
              <a:t>Potential Roadblocks: </a:t>
            </a:r>
          </a:p>
          <a:p>
            <a:pPr marL="57150" indent="-285750">
              <a:lnSpc>
                <a:spcPct val="150000"/>
              </a:lnSpc>
              <a:buClr>
                <a:schemeClr val="accent1"/>
              </a:buClr>
              <a:buFont typeface="Arial" panose="020B0604020202020204" pitchFamily="34" charset="0"/>
              <a:buChar char="•"/>
            </a:pPr>
            <a:r>
              <a:rPr lang="en-US" sz="1800" dirty="0"/>
              <a:t>Data are fragmented across agencies, vendors, and systems.</a:t>
            </a:r>
          </a:p>
          <a:p>
            <a:pPr marL="57150" indent="-285750">
              <a:lnSpc>
                <a:spcPct val="150000"/>
              </a:lnSpc>
              <a:buClr>
                <a:schemeClr val="accent1"/>
              </a:buClr>
              <a:buFont typeface="Arial" panose="020B0604020202020204" pitchFamily="34" charset="0"/>
              <a:buChar char="•"/>
            </a:pPr>
            <a:r>
              <a:rPr lang="en-US" sz="1800" dirty="0"/>
              <a:t>Access often requires data-sharing agreements and sustained partnerships.</a:t>
            </a:r>
          </a:p>
          <a:p>
            <a:pPr marL="57150" indent="-285750">
              <a:lnSpc>
                <a:spcPct val="150000"/>
              </a:lnSpc>
              <a:buClr>
                <a:schemeClr val="accent1"/>
              </a:buClr>
              <a:buFont typeface="Arial" panose="020B0604020202020204" pitchFamily="34" charset="0"/>
              <a:buChar char="•"/>
            </a:pPr>
            <a:r>
              <a:rPr lang="en-US" sz="1800" dirty="0"/>
              <a:t>Linking datasets can be technically and legally complex.</a:t>
            </a:r>
          </a:p>
        </p:txBody>
      </p:sp>
    </p:spTree>
    <p:extLst>
      <p:ext uri="{BB962C8B-B14F-4D97-AF65-F5344CB8AC3E}">
        <p14:creationId xmlns:p14="http://schemas.microsoft.com/office/powerpoint/2010/main" val="1125266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B4B50-E67C-7832-28BE-1F4CFAD0203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41A9E26-6C7A-0D0A-7564-F4F767BA8E61}"/>
              </a:ext>
            </a:extLst>
          </p:cNvPr>
          <p:cNvSpPr>
            <a:spLocks noGrp="1"/>
          </p:cNvSpPr>
          <p:nvPr>
            <p:ph type="title"/>
          </p:nvPr>
        </p:nvSpPr>
        <p:spPr/>
        <p:txBody>
          <a:bodyPr/>
          <a:lstStyle/>
          <a:p>
            <a:r>
              <a:rPr lang="en-US" dirty="0"/>
              <a:t>Exploring Data Sources  </a:t>
            </a:r>
          </a:p>
        </p:txBody>
      </p:sp>
      <p:sp>
        <p:nvSpPr>
          <p:cNvPr id="2" name="Content Placeholder 1">
            <a:extLst>
              <a:ext uri="{FF2B5EF4-FFF2-40B4-BE49-F238E27FC236}">
                <a16:creationId xmlns:a16="http://schemas.microsoft.com/office/drawing/2014/main" id="{4DC6F778-2E0C-8F05-7C6C-C01E8550E2FA}"/>
              </a:ext>
            </a:extLst>
          </p:cNvPr>
          <p:cNvSpPr>
            <a:spLocks noGrp="1"/>
          </p:cNvSpPr>
          <p:nvPr>
            <p:ph idx="1"/>
          </p:nvPr>
        </p:nvSpPr>
        <p:spPr>
          <a:xfrm>
            <a:off x="728146" y="1134205"/>
            <a:ext cx="10642580" cy="482600"/>
          </a:xfrm>
        </p:spPr>
        <p:txBody>
          <a:bodyPr/>
          <a:lstStyle/>
          <a:p>
            <a:r>
              <a:rPr lang="en-US">
                <a:latin typeface="Arial" panose="020B0604020202020204" pitchFamily="34" charset="0"/>
              </a:rPr>
              <a:t>Worker and Provider Data</a:t>
            </a:r>
            <a:endParaRPr lang="en-US"/>
          </a:p>
        </p:txBody>
      </p:sp>
      <p:sp>
        <p:nvSpPr>
          <p:cNvPr id="4" name="Text Placeholder 3">
            <a:extLst>
              <a:ext uri="{FF2B5EF4-FFF2-40B4-BE49-F238E27FC236}">
                <a16:creationId xmlns:a16="http://schemas.microsoft.com/office/drawing/2014/main" id="{F0C4DE74-663F-5721-F8A7-60BF6AB2BD4A}"/>
              </a:ext>
            </a:extLst>
          </p:cNvPr>
          <p:cNvSpPr>
            <a:spLocks noGrp="1"/>
          </p:cNvSpPr>
          <p:nvPr>
            <p:ph type="body" sz="quarter" idx="12"/>
          </p:nvPr>
        </p:nvSpPr>
        <p:spPr>
          <a:xfrm>
            <a:off x="573637" y="1717193"/>
            <a:ext cx="10686494" cy="3032125"/>
          </a:xfrm>
        </p:spPr>
        <p:txBody>
          <a:bodyPr/>
          <a:lstStyle/>
          <a:p>
            <a:pPr>
              <a:lnSpc>
                <a:spcPct val="150000"/>
              </a:lnSpc>
              <a:spcAft>
                <a:spcPts val="1200"/>
              </a:spcAft>
            </a:pPr>
            <a:r>
              <a:rPr lang="en-US" sz="1800" b="1"/>
              <a:t>Example: </a:t>
            </a:r>
            <a:r>
              <a:rPr lang="en-US" sz="1800"/>
              <a:t>provider surveys and reports; worker surveys and interviews.</a:t>
            </a:r>
          </a:p>
          <a:p>
            <a:pPr>
              <a:lnSpc>
                <a:spcPct val="150000"/>
              </a:lnSpc>
            </a:pPr>
            <a:r>
              <a:rPr lang="en-US" sz="1800" b="1"/>
              <a:t>Value: </a:t>
            </a:r>
          </a:p>
          <a:p>
            <a:pPr marL="57150" indent="-285750">
              <a:lnSpc>
                <a:spcPct val="150000"/>
              </a:lnSpc>
              <a:buClr>
                <a:schemeClr val="accent1"/>
              </a:buClr>
              <a:buFont typeface="Arial" panose="020B0604020202020204" pitchFamily="34" charset="0"/>
              <a:buChar char="•"/>
            </a:pPr>
            <a:r>
              <a:rPr lang="en-US" sz="1800"/>
              <a:t>Highly customizable to policy and research questions.</a:t>
            </a:r>
          </a:p>
          <a:p>
            <a:pPr marL="57150" indent="-285750">
              <a:lnSpc>
                <a:spcPct val="150000"/>
              </a:lnSpc>
              <a:buClr>
                <a:schemeClr val="accent1"/>
              </a:buClr>
              <a:buFont typeface="Arial" panose="020B0604020202020204" pitchFamily="34" charset="0"/>
              <a:buChar char="•"/>
            </a:pPr>
            <a:r>
              <a:rPr lang="en-US" sz="1800"/>
              <a:t>Can capture experiences, working conditions, and perspectives not available in administrative data.</a:t>
            </a:r>
          </a:p>
          <a:p>
            <a:pPr marL="57150" indent="-285750">
              <a:lnSpc>
                <a:spcPct val="150000"/>
              </a:lnSpc>
              <a:spcAft>
                <a:spcPts val="1200"/>
              </a:spcAft>
              <a:buClr>
                <a:schemeClr val="accent1"/>
              </a:buClr>
              <a:buFont typeface="Arial" panose="020B0604020202020204" pitchFamily="34" charset="0"/>
              <a:buChar char="•"/>
            </a:pPr>
            <a:r>
              <a:rPr lang="en-US" sz="1800"/>
              <a:t>Useful for deepening understanding of other data.</a:t>
            </a:r>
          </a:p>
          <a:p>
            <a:pPr indent="0">
              <a:lnSpc>
                <a:spcPct val="150000"/>
              </a:lnSpc>
            </a:pPr>
            <a:r>
              <a:rPr lang="en-US" sz="1800" b="1"/>
              <a:t>Potential Roadblocks: </a:t>
            </a:r>
          </a:p>
          <a:p>
            <a:pPr marL="57150" indent="-285750">
              <a:lnSpc>
                <a:spcPct val="150000"/>
              </a:lnSpc>
              <a:buClr>
                <a:schemeClr val="accent1"/>
              </a:buClr>
              <a:buFont typeface="Arial" panose="020B0604020202020204" pitchFamily="34" charset="0"/>
              <a:buChar char="•"/>
            </a:pPr>
            <a:r>
              <a:rPr lang="en-US" sz="1800"/>
              <a:t>Resource-intensive to design and field surveys and analyze the responses.</a:t>
            </a:r>
          </a:p>
          <a:p>
            <a:pPr marL="57150" indent="-285750">
              <a:lnSpc>
                <a:spcPct val="150000"/>
              </a:lnSpc>
              <a:buClr>
                <a:schemeClr val="accent1"/>
              </a:buClr>
              <a:buFont typeface="Arial" panose="020B0604020202020204" pitchFamily="34" charset="0"/>
              <a:buChar char="•"/>
            </a:pPr>
            <a:r>
              <a:rPr lang="en-US" sz="1800"/>
              <a:t>Dissemination challenges can cause low response rates or biased samples.</a:t>
            </a:r>
          </a:p>
          <a:p>
            <a:pPr marL="57150" indent="-285750">
              <a:lnSpc>
                <a:spcPct val="150000"/>
              </a:lnSpc>
              <a:buClr>
                <a:schemeClr val="accent1"/>
              </a:buClr>
              <a:buFont typeface="Arial" panose="020B0604020202020204" pitchFamily="34" charset="0"/>
              <a:buChar char="•"/>
            </a:pPr>
            <a:r>
              <a:rPr lang="en-US" sz="1800"/>
              <a:t>Typically represent a snapshot in time rather than continuous monitoring.</a:t>
            </a:r>
          </a:p>
        </p:txBody>
      </p:sp>
    </p:spTree>
    <p:extLst>
      <p:ext uri="{BB962C8B-B14F-4D97-AF65-F5344CB8AC3E}">
        <p14:creationId xmlns:p14="http://schemas.microsoft.com/office/powerpoint/2010/main" val="2484097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19E16-9F40-1DAA-B89F-47EA2C136C2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590D25D-8746-B8A0-DCB4-A2009072042C}"/>
              </a:ext>
            </a:extLst>
          </p:cNvPr>
          <p:cNvSpPr>
            <a:spLocks noGrp="1"/>
          </p:cNvSpPr>
          <p:nvPr>
            <p:ph type="title" idx="4294967295"/>
          </p:nvPr>
        </p:nvSpPr>
        <p:spPr>
          <a:xfrm>
            <a:off x="819149" y="1595438"/>
            <a:ext cx="8518034" cy="15160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Lessons from the Field: State Insights on Workforce Data Solutions</a:t>
            </a:r>
          </a:p>
        </p:txBody>
      </p:sp>
      <p:sp>
        <p:nvSpPr>
          <p:cNvPr id="2" name="Text Placeholder 1">
            <a:extLst>
              <a:ext uri="{FF2B5EF4-FFF2-40B4-BE49-F238E27FC236}">
                <a16:creationId xmlns:a16="http://schemas.microsoft.com/office/drawing/2014/main" id="{B4CA18D0-F9CD-9D5B-4556-D954A52541B4}"/>
              </a:ext>
            </a:extLst>
          </p:cNvPr>
          <p:cNvSpPr>
            <a:spLocks noGrp="1"/>
          </p:cNvSpPr>
          <p:nvPr>
            <p:ph type="body" idx="1"/>
          </p:nvPr>
        </p:nvSpPr>
        <p:spPr>
          <a:xfrm>
            <a:off x="819149" y="3929984"/>
            <a:ext cx="8518033" cy="1549401"/>
          </a:xfrm>
        </p:spPr>
        <p:txBody>
          <a:bodyPr/>
          <a:lstStyle/>
          <a:p>
            <a:pPr>
              <a:spcBef>
                <a:spcPts val="1200"/>
              </a:spcBef>
            </a:pPr>
            <a:r>
              <a:rPr lang="en-US" noProof="0"/>
              <a:t>The New Mexico Direct Care Workforce Data Inventory</a:t>
            </a:r>
          </a:p>
        </p:txBody>
      </p:sp>
    </p:spTree>
    <p:extLst>
      <p:ext uri="{BB962C8B-B14F-4D97-AF65-F5344CB8AC3E}">
        <p14:creationId xmlns:p14="http://schemas.microsoft.com/office/powerpoint/2010/main" val="4083618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1727F-438D-CEE1-2883-E1801E18C18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453215C-1383-6947-0B34-6C80BE2378C7}"/>
              </a:ext>
            </a:extLst>
          </p:cNvPr>
          <p:cNvSpPr>
            <a:spLocks noGrp="1"/>
          </p:cNvSpPr>
          <p:nvPr>
            <p:ph type="title" idx="4294967295"/>
          </p:nvPr>
        </p:nvSpPr>
        <p:spPr>
          <a:xfrm>
            <a:off x="819149" y="1595438"/>
            <a:ext cx="8821562"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Identifying and Prioritizing Workforce Questions and Data Sources </a:t>
            </a:r>
          </a:p>
        </p:txBody>
      </p:sp>
      <p:sp>
        <p:nvSpPr>
          <p:cNvPr id="2" name="Text Placeholder 1">
            <a:extLst>
              <a:ext uri="{FF2B5EF4-FFF2-40B4-BE49-F238E27FC236}">
                <a16:creationId xmlns:a16="http://schemas.microsoft.com/office/drawing/2014/main" id="{4DB9F68F-F0CA-9295-DB3F-319C8B1B1392}"/>
              </a:ext>
            </a:extLst>
          </p:cNvPr>
          <p:cNvSpPr>
            <a:spLocks noGrp="1"/>
          </p:cNvSpPr>
          <p:nvPr>
            <p:ph type="body" idx="1"/>
          </p:nvPr>
        </p:nvSpPr>
        <p:spPr>
          <a:xfrm>
            <a:off x="804635" y="4198513"/>
            <a:ext cx="8667751" cy="1260053"/>
          </a:xfrm>
        </p:spPr>
        <p:txBody>
          <a:bodyPr/>
          <a:lstStyle/>
          <a:p>
            <a:pPr>
              <a:spcBef>
                <a:spcPts val="1200"/>
              </a:spcBef>
            </a:pPr>
            <a:r>
              <a:rPr lang="en-US" b="1"/>
              <a:t>Breakout Room Discussion</a:t>
            </a:r>
            <a:endParaRPr lang="en-US"/>
          </a:p>
        </p:txBody>
      </p:sp>
    </p:spTree>
    <p:extLst>
      <p:ext uri="{BB962C8B-B14F-4D97-AF65-F5344CB8AC3E}">
        <p14:creationId xmlns:p14="http://schemas.microsoft.com/office/powerpoint/2010/main" val="4047593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397630-24CE-947F-DFD9-95ADF294B51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256C647-905F-78E3-86CC-3BAAFFC2FB0E}"/>
              </a:ext>
            </a:extLst>
          </p:cNvPr>
          <p:cNvSpPr>
            <a:spLocks noGrp="1"/>
          </p:cNvSpPr>
          <p:nvPr>
            <p:ph type="title" idx="4294967295"/>
          </p:nvPr>
        </p:nvSpPr>
        <p:spPr>
          <a:xfrm>
            <a:off x="819149" y="1595438"/>
            <a:ext cx="8518034"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Join us for the next workshop!</a:t>
            </a:r>
          </a:p>
        </p:txBody>
      </p:sp>
      <p:sp>
        <p:nvSpPr>
          <p:cNvPr id="2" name="Text Placeholder 1">
            <a:extLst>
              <a:ext uri="{FF2B5EF4-FFF2-40B4-BE49-F238E27FC236}">
                <a16:creationId xmlns:a16="http://schemas.microsoft.com/office/drawing/2014/main" id="{89943BE2-87F2-3753-5C4F-F9CD2F06FDF2}"/>
              </a:ext>
            </a:extLst>
          </p:cNvPr>
          <p:cNvSpPr>
            <a:spLocks noGrp="1"/>
          </p:cNvSpPr>
          <p:nvPr>
            <p:ph type="body" idx="1"/>
          </p:nvPr>
        </p:nvSpPr>
        <p:spPr>
          <a:xfrm>
            <a:off x="804635" y="3429000"/>
            <a:ext cx="8667751" cy="1260053"/>
          </a:xfrm>
        </p:spPr>
        <p:txBody>
          <a:bodyPr/>
          <a:lstStyle/>
          <a:p>
            <a:pPr>
              <a:spcBef>
                <a:spcPts val="1200"/>
              </a:spcBef>
            </a:pPr>
            <a:r>
              <a:rPr lang="en-US" b="1" dirty="0"/>
              <a:t>Identifying and Aligning Data Sources—and Understanding Gaps</a:t>
            </a:r>
          </a:p>
          <a:p>
            <a:pPr>
              <a:spcBef>
                <a:spcPts val="1200"/>
              </a:spcBef>
            </a:pPr>
            <a:endParaRPr lang="en-US" dirty="0"/>
          </a:p>
          <a:p>
            <a:pPr>
              <a:spcBef>
                <a:spcPts val="1200"/>
              </a:spcBef>
            </a:pPr>
            <a:endParaRPr lang="en-US" dirty="0"/>
          </a:p>
        </p:txBody>
      </p:sp>
      <p:sp>
        <p:nvSpPr>
          <p:cNvPr id="5" name="Text Placeholder 8">
            <a:extLst>
              <a:ext uri="{FF2B5EF4-FFF2-40B4-BE49-F238E27FC236}">
                <a16:creationId xmlns:a16="http://schemas.microsoft.com/office/drawing/2014/main" id="{BB88FF03-1554-C9F3-0CBF-77E614BA0E5C}"/>
              </a:ext>
            </a:extLst>
          </p:cNvPr>
          <p:cNvSpPr txBox="1">
            <a:spLocks/>
          </p:cNvSpPr>
          <p:nvPr/>
        </p:nvSpPr>
        <p:spPr>
          <a:xfrm>
            <a:off x="804635" y="4689053"/>
            <a:ext cx="6908780" cy="34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chemeClr val="bg1"/>
                </a:solidFill>
              </a:rPr>
              <a:t>February 12, 2026 </a:t>
            </a:r>
          </a:p>
          <a:p>
            <a:pPr marL="0" indent="0">
              <a:buNone/>
            </a:pPr>
            <a:endParaRPr lang="en-US">
              <a:solidFill>
                <a:schemeClr val="bg1"/>
              </a:solidFill>
            </a:endParaRPr>
          </a:p>
        </p:txBody>
      </p:sp>
    </p:spTree>
    <p:extLst>
      <p:ext uri="{BB962C8B-B14F-4D97-AF65-F5344CB8AC3E}">
        <p14:creationId xmlns:p14="http://schemas.microsoft.com/office/powerpoint/2010/main" val="8354253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F0426-26D2-F79A-5289-14B79690CA4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29EE696-1149-EA21-4D20-389BDC1E262F}"/>
              </a:ext>
            </a:extLst>
          </p:cNvPr>
          <p:cNvSpPr>
            <a:spLocks noGrp="1"/>
          </p:cNvSpPr>
          <p:nvPr>
            <p:ph type="title"/>
          </p:nvPr>
        </p:nvSpPr>
        <p:spPr/>
        <p:txBody>
          <a:bodyPr/>
          <a:lstStyle/>
          <a:p>
            <a:r>
              <a:rPr lang="en-US" dirty="0"/>
              <a:t>Four First Steps for a Strategic Workforce Data Approach</a:t>
            </a:r>
          </a:p>
        </p:txBody>
      </p:sp>
      <p:sp>
        <p:nvSpPr>
          <p:cNvPr id="2" name="Content Placeholder 1">
            <a:extLst>
              <a:ext uri="{FF2B5EF4-FFF2-40B4-BE49-F238E27FC236}">
                <a16:creationId xmlns:a16="http://schemas.microsoft.com/office/drawing/2014/main" id="{4D426655-D1BF-9E60-F406-392F006FD78D}"/>
              </a:ext>
            </a:extLst>
          </p:cNvPr>
          <p:cNvSpPr>
            <a:spLocks noGrp="1"/>
          </p:cNvSpPr>
          <p:nvPr>
            <p:ph idx="1"/>
          </p:nvPr>
        </p:nvSpPr>
        <p:spPr>
          <a:xfrm>
            <a:off x="711220" y="1388205"/>
            <a:ext cx="10642580" cy="482600"/>
          </a:xfrm>
        </p:spPr>
        <p:txBody>
          <a:bodyPr/>
          <a:lstStyle/>
          <a:p>
            <a:r>
              <a:rPr lang="en-US">
                <a:latin typeface="Arial" panose="020B0604020202020204" pitchFamily="34" charset="0"/>
              </a:rPr>
              <a:t>Workforce Data Planning Tool</a:t>
            </a:r>
            <a:endParaRPr lang="en-US"/>
          </a:p>
        </p:txBody>
      </p:sp>
      <p:sp>
        <p:nvSpPr>
          <p:cNvPr id="4" name="Text Placeholder 3">
            <a:extLst>
              <a:ext uri="{FF2B5EF4-FFF2-40B4-BE49-F238E27FC236}">
                <a16:creationId xmlns:a16="http://schemas.microsoft.com/office/drawing/2014/main" id="{4EDC9032-45CB-1577-CE04-445A11370E9D}"/>
              </a:ext>
            </a:extLst>
          </p:cNvPr>
          <p:cNvSpPr>
            <a:spLocks noGrp="1"/>
          </p:cNvSpPr>
          <p:nvPr>
            <p:ph type="body" sz="quarter" idx="12"/>
          </p:nvPr>
        </p:nvSpPr>
        <p:spPr>
          <a:xfrm>
            <a:off x="5461000" y="2323370"/>
            <a:ext cx="5798220" cy="3023329"/>
          </a:xfrm>
        </p:spPr>
        <p:txBody>
          <a:bodyPr/>
          <a:lstStyle/>
          <a:p>
            <a:pPr>
              <a:lnSpc>
                <a:spcPct val="150000"/>
              </a:lnSpc>
              <a:spcAft>
                <a:spcPts val="1200"/>
              </a:spcAft>
            </a:pPr>
            <a:r>
              <a:rPr lang="en-US" sz="2000" b="1"/>
              <a:t>Use the tool that accompanies this webinar to work with colleagues to: </a:t>
            </a:r>
          </a:p>
          <a:p>
            <a:pPr marL="57150" lvl="0" indent="-285750" defTabSz="914400" eaLnBrk="0" fontAlgn="base" hangingPunct="0">
              <a:lnSpc>
                <a:spcPct val="150000"/>
              </a:lnSpc>
              <a:spcBef>
                <a:spcPct val="0"/>
              </a:spcBef>
              <a:spcAft>
                <a:spcPct val="0"/>
              </a:spcAft>
              <a:buClr>
                <a:schemeClr val="accent1"/>
              </a:buClr>
              <a:buFont typeface="Arial" panose="020B0604020202020204" pitchFamily="34" charset="0"/>
              <a:buChar char="•"/>
              <a:tabLst/>
            </a:pPr>
            <a:r>
              <a:rPr lang="en-US" sz="2000">
                <a:latin typeface="Arial" panose="020B0604020202020204" pitchFamily="34" charset="0"/>
              </a:rPr>
              <a:t>Identify and engage partners</a:t>
            </a:r>
          </a:p>
          <a:p>
            <a:pPr marL="57150" indent="-285750" eaLnBrk="0" fontAlgn="base" hangingPunct="0">
              <a:lnSpc>
                <a:spcPct val="150000"/>
              </a:lnSpc>
              <a:spcBef>
                <a:spcPct val="0"/>
              </a:spcBef>
              <a:spcAft>
                <a:spcPct val="0"/>
              </a:spcAft>
              <a:buClr>
                <a:schemeClr val="accent1"/>
              </a:buClr>
              <a:buFont typeface="Arial" panose="020B0604020202020204" pitchFamily="34" charset="0"/>
              <a:buChar char="•"/>
            </a:pPr>
            <a:r>
              <a:rPr lang="en-US" sz="2000">
                <a:latin typeface="Arial" panose="020B0604020202020204" pitchFamily="34" charset="0"/>
              </a:rPr>
              <a:t>Define the workforce</a:t>
            </a:r>
          </a:p>
          <a:p>
            <a:pPr marL="57150" indent="-285750" eaLnBrk="0" fontAlgn="base" hangingPunct="0">
              <a:lnSpc>
                <a:spcPct val="150000"/>
              </a:lnSpc>
              <a:spcBef>
                <a:spcPct val="0"/>
              </a:spcBef>
              <a:spcAft>
                <a:spcPct val="0"/>
              </a:spcAft>
              <a:buClr>
                <a:schemeClr val="accent1"/>
              </a:buClr>
              <a:buFont typeface="Arial" panose="020B0604020202020204" pitchFamily="34" charset="0"/>
              <a:buChar char="•"/>
            </a:pPr>
            <a:r>
              <a:rPr lang="en-US" sz="2000">
                <a:latin typeface="Arial" panose="020B0604020202020204" pitchFamily="34" charset="0"/>
              </a:rPr>
              <a:t>Specify data needs</a:t>
            </a:r>
          </a:p>
          <a:p>
            <a:pPr marL="57150" indent="-285750" eaLnBrk="0" fontAlgn="base" hangingPunct="0">
              <a:lnSpc>
                <a:spcPct val="150000"/>
              </a:lnSpc>
              <a:spcBef>
                <a:spcPct val="0"/>
              </a:spcBef>
              <a:spcAft>
                <a:spcPct val="0"/>
              </a:spcAft>
              <a:buClr>
                <a:schemeClr val="accent1"/>
              </a:buClr>
              <a:buFont typeface="Arial" panose="020B0604020202020204" pitchFamily="34" charset="0"/>
              <a:buChar char="•"/>
            </a:pPr>
            <a:r>
              <a:rPr lang="en-US" sz="2000"/>
              <a:t>Explore data sources</a:t>
            </a:r>
            <a:endParaRPr lang="en-US" sz="2000">
              <a:latin typeface="Arial" panose="020B0604020202020204" pitchFamily="34" charset="0"/>
            </a:endParaRPr>
          </a:p>
        </p:txBody>
      </p:sp>
      <p:pic>
        <p:nvPicPr>
          <p:cNvPr id="8" name="Picture 7">
            <a:extLst>
              <a:ext uri="{FF2B5EF4-FFF2-40B4-BE49-F238E27FC236}">
                <a16:creationId xmlns:a16="http://schemas.microsoft.com/office/drawing/2014/main" id="{573881A3-E653-EFF3-2A09-D9526346254A}"/>
              </a:ext>
              <a:ext uri="{C183D7F6-B498-43B3-948B-1728B52AA6E4}">
                <adec:decorative xmlns:adec="http://schemas.microsoft.com/office/drawing/2017/decorative" val="1"/>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711220" y="2124805"/>
            <a:ext cx="4306486" cy="4010864"/>
          </a:xfrm>
          <a:prstGeom prst="rect">
            <a:avLst/>
          </a:prstGeom>
        </p:spPr>
      </p:pic>
    </p:spTree>
    <p:extLst>
      <p:ext uri="{BB962C8B-B14F-4D97-AF65-F5344CB8AC3E}">
        <p14:creationId xmlns:p14="http://schemas.microsoft.com/office/powerpoint/2010/main" val="1354468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CF6CD-6627-8547-C86F-EADEBD57495F}"/>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29D68AEC-A14E-DC39-961C-46B4762F6D41}"/>
              </a:ext>
            </a:extLst>
          </p:cNvPr>
          <p:cNvSpPr>
            <a:spLocks noGrp="1"/>
          </p:cNvSpPr>
          <p:nvPr>
            <p:ph type="title" idx="4294967295"/>
          </p:nvPr>
        </p:nvSpPr>
        <p:spPr>
          <a:xfrm>
            <a:off x="831850" y="681037"/>
            <a:ext cx="3752850" cy="12065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Contact</a:t>
            </a:r>
          </a:p>
        </p:txBody>
      </p:sp>
      <p:sp>
        <p:nvSpPr>
          <p:cNvPr id="2" name="Text Placeholder 1">
            <a:extLst>
              <a:ext uri="{FF2B5EF4-FFF2-40B4-BE49-F238E27FC236}">
                <a16:creationId xmlns:a16="http://schemas.microsoft.com/office/drawing/2014/main" id="{2242C65E-3F0F-88E4-F349-EE3CCCC1979F}"/>
              </a:ext>
            </a:extLst>
          </p:cNvPr>
          <p:cNvSpPr>
            <a:spLocks noGrp="1"/>
          </p:cNvSpPr>
          <p:nvPr>
            <p:ph type="body" idx="1"/>
          </p:nvPr>
        </p:nvSpPr>
        <p:spPr/>
        <p:txBody>
          <a:bodyPr/>
          <a:lstStyle/>
          <a:p>
            <a:r>
              <a:rPr lang="en-US" dirty="0">
                <a:latin typeface="Arial Black" panose="020B0A04020102020204" pitchFamily="34" charset="0"/>
              </a:rPr>
              <a:t>Stephen</a:t>
            </a:r>
            <a:r>
              <a:rPr lang="en-US" dirty="0"/>
              <a:t> McCall </a:t>
            </a:r>
          </a:p>
        </p:txBody>
      </p:sp>
      <p:sp>
        <p:nvSpPr>
          <p:cNvPr id="4" name="Text Placeholder 3">
            <a:extLst>
              <a:ext uri="{FF2B5EF4-FFF2-40B4-BE49-F238E27FC236}">
                <a16:creationId xmlns:a16="http://schemas.microsoft.com/office/drawing/2014/main" id="{75306FE8-1DDC-4788-4F31-C7A3C35E6FB8}"/>
              </a:ext>
            </a:extLst>
          </p:cNvPr>
          <p:cNvSpPr>
            <a:spLocks noGrp="1"/>
          </p:cNvSpPr>
          <p:nvPr>
            <p:ph type="body" idx="11"/>
          </p:nvPr>
        </p:nvSpPr>
        <p:spPr/>
        <p:txBody>
          <a:bodyPr/>
          <a:lstStyle/>
          <a:p>
            <a:r>
              <a:rPr lang="en-US" dirty="0">
                <a:hlinkClick r:id="rId3">
                  <a:extLst>
                    <a:ext uri="{A12FA001-AC4F-418D-AE19-62706E023703}">
                      <ahyp:hlinkClr xmlns:ahyp="http://schemas.microsoft.com/office/drawing/2018/hyperlinkcolor" val="tx"/>
                    </a:ext>
                  </a:extLst>
                </a:hlinkClick>
              </a:rPr>
              <a:t>smccall@phational.org</a:t>
            </a:r>
            <a:endParaRPr lang="en-US" dirty="0"/>
          </a:p>
          <a:p>
            <a:r>
              <a:rPr lang="en-US" dirty="0">
                <a:solidFill>
                  <a:srgbClr val="FFFFFF"/>
                </a:solidFill>
                <a:latin typeface="Arial" panose="020B0604020202020204" pitchFamily="34" charset="0"/>
                <a:ea typeface="Arial" charset="0"/>
                <a:cs typeface="Arial" panose="020B0604020202020204" pitchFamily="34" charset="0"/>
              </a:rPr>
              <a:t>Director of Research, PHI</a:t>
            </a:r>
            <a:endParaRPr lang="en-US" dirty="0">
              <a:solidFill>
                <a:srgbClr val="FFFFFF"/>
              </a:solidFill>
              <a:latin typeface="Arial" panose="020B0604020202020204" pitchFamily="34" charset="0"/>
              <a:cs typeface="Arial" panose="020B0604020202020204" pitchFamily="34" charset="0"/>
            </a:endParaRPr>
          </a:p>
          <a:p>
            <a:pPr>
              <a:spcBef>
                <a:spcPts val="2400"/>
              </a:spcBef>
            </a:pPr>
            <a:r>
              <a:rPr lang="en-US" sz="1800" b="1" dirty="0">
                <a:latin typeface="Arial Black" panose="020B0A04020102020204" pitchFamily="34" charset="0"/>
              </a:rPr>
              <a:t>Antoinette Vigil</a:t>
            </a:r>
          </a:p>
          <a:p>
            <a:r>
              <a:rPr lang="en-US" dirty="0"/>
              <a:t> </a:t>
            </a:r>
            <a:r>
              <a:rPr lang="en-US" dirty="0">
                <a:hlinkClick r:id="rId4">
                  <a:extLst>
                    <a:ext uri="{A12FA001-AC4F-418D-AE19-62706E023703}">
                      <ahyp:hlinkClr xmlns:ahyp="http://schemas.microsoft.com/office/drawing/2018/hyperlinkcolor" val="tx"/>
                    </a:ext>
                  </a:extLst>
                </a:hlinkClick>
              </a:rPr>
              <a:t>antoinette.vigil@altsd.nm.gov</a:t>
            </a:r>
            <a:r>
              <a:rPr lang="en-US" dirty="0"/>
              <a:t> </a:t>
            </a:r>
          </a:p>
          <a:p>
            <a:r>
              <a:rPr lang="en-US" dirty="0">
                <a:solidFill>
                  <a:srgbClr val="FFFFFF"/>
                </a:solidFill>
                <a:latin typeface="Arial" panose="020B0604020202020204" pitchFamily="34" charset="0"/>
                <a:cs typeface="Arial" panose="020B0604020202020204" pitchFamily="34" charset="0"/>
              </a:rPr>
              <a:t>Deputy Cabinet Secretary, New Mexico Aging and Long-Term Services Department</a:t>
            </a:r>
            <a:endParaRPr lang="en-US" sz="1800" b="1" dirty="0">
              <a:latin typeface="Arial Black" panose="020B0A04020102020204" pitchFamily="34" charset="0"/>
            </a:endParaRPr>
          </a:p>
          <a:p>
            <a:pPr>
              <a:spcBef>
                <a:spcPts val="2400"/>
              </a:spcBef>
            </a:pPr>
            <a:r>
              <a:rPr lang="en-US" sz="1800" b="1" dirty="0">
                <a:latin typeface="Arial Black" panose="020B0A04020102020204" pitchFamily="34" charset="0"/>
              </a:rPr>
              <a:t>Jennifer Zwally </a:t>
            </a:r>
          </a:p>
          <a:p>
            <a:r>
              <a:rPr lang="en-US" dirty="0">
                <a:hlinkClick r:id="rId5">
                  <a:extLst>
                    <a:ext uri="{A12FA001-AC4F-418D-AE19-62706E023703}">
                      <ahyp:hlinkClr xmlns:ahyp="http://schemas.microsoft.com/office/drawing/2018/hyperlinkcolor" val="tx"/>
                    </a:ext>
                  </a:extLst>
                </a:hlinkClick>
              </a:rPr>
              <a:t>jennifer.zwally@hca.nm.gov</a:t>
            </a:r>
            <a:r>
              <a:rPr lang="en-US" dirty="0"/>
              <a:t> </a:t>
            </a:r>
          </a:p>
          <a:p>
            <a:r>
              <a:rPr lang="en-US" dirty="0"/>
              <a:t>Director, </a:t>
            </a:r>
            <a:r>
              <a:rPr lang="en-US" dirty="0">
                <a:solidFill>
                  <a:srgbClr val="FFFFFF"/>
                </a:solidFill>
                <a:cs typeface="Arial" charset="0"/>
              </a:rPr>
              <a:t>Developmental Disabilities Supports Division, New Mexico Health Care Authority</a:t>
            </a:r>
            <a:endParaRPr lang="en-US" b="1" dirty="0"/>
          </a:p>
          <a:p>
            <a:pPr>
              <a:spcBef>
                <a:spcPts val="2400"/>
              </a:spcBef>
            </a:pPr>
            <a:r>
              <a:rPr lang="en-US" b="1" dirty="0">
                <a:latin typeface="Arial Black" panose="020B0A04020102020204" pitchFamily="34" charset="0"/>
              </a:rPr>
              <a:t>Raquel Gomez</a:t>
            </a:r>
          </a:p>
          <a:p>
            <a:r>
              <a:rPr lang="en-US" dirty="0">
                <a:hlinkClick r:id="rId6">
                  <a:extLst>
                    <a:ext uri="{A12FA001-AC4F-418D-AE19-62706E023703}">
                      <ahyp:hlinkClr xmlns:ahyp="http://schemas.microsoft.com/office/drawing/2018/hyperlinkcolor" val="tx"/>
                    </a:ext>
                  </a:extLst>
                </a:hlinkClick>
              </a:rPr>
              <a:t>raq</a:t>
            </a:r>
            <a:r>
              <a:rPr lang="en-US" dirty="0">
                <a:solidFill>
                  <a:srgbClr val="FFFFFF"/>
                </a:solidFill>
                <a:latin typeface="Avenir LT Pro 45 Book" panose="020B0502020203020204" pitchFamily="34" charset="0"/>
                <a:cs typeface="Arial" charset="0"/>
                <a:hlinkClick r:id="rId6">
                  <a:extLst>
                    <a:ext uri="{A12FA001-AC4F-418D-AE19-62706E023703}">
                      <ahyp:hlinkClr xmlns:ahyp="http://schemas.microsoft.com/office/drawing/2018/hyperlinkcolor" val="tx"/>
                    </a:ext>
                  </a:extLst>
                </a:hlinkClick>
              </a:rPr>
              <a:t>u</a:t>
            </a:r>
            <a:r>
              <a:rPr lang="en-US" dirty="0">
                <a:hlinkClick r:id="rId6">
                  <a:extLst>
                    <a:ext uri="{A12FA001-AC4F-418D-AE19-62706E023703}">
                      <ahyp:hlinkClr xmlns:ahyp="http://schemas.microsoft.com/office/drawing/2018/hyperlinkcolor" val="tx"/>
                    </a:ext>
                  </a:extLst>
                </a:hlinkClick>
              </a:rPr>
              <a:t>el.gomez@dws.nm.gov</a:t>
            </a:r>
            <a:r>
              <a:rPr lang="en-US" dirty="0"/>
              <a:t> </a:t>
            </a:r>
          </a:p>
          <a:p>
            <a:r>
              <a:rPr lang="en-US" dirty="0"/>
              <a:t>Special Projects Coordinator, New Mexico Department of Workforce Solutions</a:t>
            </a:r>
          </a:p>
          <a:p>
            <a:endParaRPr lang="en-US" dirty="0">
              <a:solidFill>
                <a:srgbClr val="FFFFFF"/>
              </a:solidFill>
              <a:latin typeface="Avenir LT Pro 45 Book" panose="020B0502020203020204" pitchFamily="34" charset="0"/>
              <a:cs typeface="Arial" charset="0"/>
            </a:endParaRPr>
          </a:p>
          <a:p>
            <a:endParaRPr lang="en-US" dirty="0"/>
          </a:p>
        </p:txBody>
      </p:sp>
    </p:spTree>
    <p:extLst>
      <p:ext uri="{BB962C8B-B14F-4D97-AF65-F5344CB8AC3E}">
        <p14:creationId xmlns:p14="http://schemas.microsoft.com/office/powerpoint/2010/main" val="1413446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E8F44B-1EA6-4CEC-597E-C37F6616B27A}"/>
              </a:ext>
            </a:extLst>
          </p:cNvPr>
          <p:cNvSpPr>
            <a:spLocks noGrp="1"/>
          </p:cNvSpPr>
          <p:nvPr>
            <p:ph type="title" idx="4294967295"/>
          </p:nvPr>
        </p:nvSpPr>
        <p:spPr>
          <a:xfrm>
            <a:off x="703385" y="219247"/>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Source Serif Pro" panose="02040603050405020204" pitchFamily="18" charset="0"/>
                <a:ea typeface="Source Serif Pro" panose="02040603050405020204" pitchFamily="18" charset="0"/>
                <a:cs typeface="Arial" panose="020B0604020202020204" pitchFamily="34" charset="0"/>
              </a:rPr>
              <a:t>Thank You</a:t>
            </a:r>
          </a:p>
        </p:txBody>
      </p:sp>
      <p:sp>
        <p:nvSpPr>
          <p:cNvPr id="3" name="Text Placeholder 2">
            <a:extLst>
              <a:ext uri="{FF2B5EF4-FFF2-40B4-BE49-F238E27FC236}">
                <a16:creationId xmlns:a16="http://schemas.microsoft.com/office/drawing/2014/main" id="{D88F734D-680E-6076-B946-8BB2643E4088}"/>
              </a:ext>
            </a:extLst>
          </p:cNvPr>
          <p:cNvSpPr>
            <a:spLocks noGrp="1"/>
          </p:cNvSpPr>
          <p:nvPr>
            <p:ph type="body" sz="quarter" idx="11"/>
          </p:nvPr>
        </p:nvSpPr>
        <p:spPr>
          <a:xfrm>
            <a:off x="1322903" y="1435943"/>
            <a:ext cx="8372476" cy="669925"/>
          </a:xfrm>
        </p:spPr>
        <p:txBody>
          <a:bodyPr/>
          <a:lstStyle/>
          <a:p>
            <a:r>
              <a:rPr lang="en-US" sz="2800"/>
              <a:t>Final Reminders</a:t>
            </a:r>
          </a:p>
        </p:txBody>
      </p:sp>
      <p:sp>
        <p:nvSpPr>
          <p:cNvPr id="4" name="Text Placeholder 3">
            <a:extLst>
              <a:ext uri="{FF2B5EF4-FFF2-40B4-BE49-F238E27FC236}">
                <a16:creationId xmlns:a16="http://schemas.microsoft.com/office/drawing/2014/main" id="{79C14B70-A595-2DDA-C78E-B4E3ABC88CBE}"/>
              </a:ext>
            </a:extLst>
          </p:cNvPr>
          <p:cNvSpPr>
            <a:spLocks noGrp="1"/>
          </p:cNvSpPr>
          <p:nvPr>
            <p:ph type="body" sz="quarter" idx="12"/>
          </p:nvPr>
        </p:nvSpPr>
        <p:spPr>
          <a:xfrm>
            <a:off x="1436914" y="2105869"/>
            <a:ext cx="8821717" cy="3937110"/>
          </a:xfrm>
        </p:spPr>
        <p:txBody>
          <a:bodyPr/>
          <a:lstStyle/>
          <a:p>
            <a:pPr marL="57150" indent="-285750">
              <a:buFont typeface="Arial" panose="020B0604020202020204" pitchFamily="34" charset="0"/>
              <a:buChar char="•"/>
            </a:pPr>
            <a:r>
              <a:rPr lang="en-US" sz="2400"/>
              <a:t>Please be sure to join us for part 2 and 3 of this series on February 12</a:t>
            </a:r>
            <a:r>
              <a:rPr lang="en-US" sz="2400" baseline="30000"/>
              <a:t>th</a:t>
            </a:r>
            <a:r>
              <a:rPr lang="en-US" sz="2400"/>
              <a:t> and 26</a:t>
            </a:r>
            <a:r>
              <a:rPr lang="en-US" sz="2400" baseline="30000"/>
              <a:t>th </a:t>
            </a:r>
            <a:endParaRPr lang="en-US" sz="2400"/>
          </a:p>
          <a:p>
            <a:pPr marL="57150" indent="-285750">
              <a:buFont typeface="Arial" panose="020B0604020202020204" pitchFamily="34" charset="0"/>
              <a:buChar char="•"/>
            </a:pPr>
            <a:endParaRPr lang="en-US" sz="2400"/>
          </a:p>
          <a:p>
            <a:pPr marL="57150" indent="-285750">
              <a:buFont typeface="Arial" panose="020B0604020202020204" pitchFamily="34" charset="0"/>
              <a:buChar char="•"/>
            </a:pPr>
            <a:r>
              <a:rPr lang="en-US" sz="2400"/>
              <a:t>Check out resources on our website and sign up for Center updates at:  </a:t>
            </a:r>
            <a:r>
              <a:rPr lang="en-US" sz="2400">
                <a:hlinkClick r:id="rId2"/>
              </a:rPr>
              <a:t>https://acl.gov/DCWcenter</a:t>
            </a:r>
            <a:r>
              <a:rPr lang="en-US" sz="2400"/>
              <a:t>  </a:t>
            </a:r>
          </a:p>
          <a:p>
            <a:pPr marL="57150" indent="-285750">
              <a:buFont typeface="Arial" panose="020B0604020202020204" pitchFamily="34" charset="0"/>
              <a:buChar char="•"/>
            </a:pPr>
            <a:endParaRPr lang="en-US" sz="2400"/>
          </a:p>
          <a:p>
            <a:pPr marL="57150" indent="-285750">
              <a:buFont typeface="Arial" panose="020B0604020202020204" pitchFamily="34" charset="0"/>
              <a:buChar char="•"/>
            </a:pPr>
            <a:r>
              <a:rPr lang="en-US" sz="2400"/>
              <a:t>Please complete the post-workshop evaluation in the chat</a:t>
            </a:r>
            <a:endParaRPr lang="en-US" sz="2400">
              <a:highlight>
                <a:srgbClr val="FFFF00"/>
              </a:highlight>
            </a:endParaRPr>
          </a:p>
        </p:txBody>
      </p:sp>
    </p:spTree>
    <p:extLst>
      <p:ext uri="{BB962C8B-B14F-4D97-AF65-F5344CB8AC3E}">
        <p14:creationId xmlns:p14="http://schemas.microsoft.com/office/powerpoint/2010/main" val="2127592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FE39C-5008-7ECB-0913-690BEB91AC04}"/>
              </a:ext>
            </a:extLst>
          </p:cNvPr>
          <p:cNvSpPr>
            <a:spLocks noGrp="1"/>
          </p:cNvSpPr>
          <p:nvPr>
            <p:ph type="title"/>
          </p:nvPr>
        </p:nvSpPr>
        <p:spPr>
          <a:xfrm>
            <a:off x="711220" y="-914958"/>
            <a:ext cx="10403816" cy="914958"/>
          </a:xfrm>
        </p:spPr>
        <p:txBody>
          <a:bodyPr vert="horz" lIns="0" tIns="0" rIns="0" bIns="0" rtlCol="0" anchor="b">
            <a:normAutofit/>
          </a:bodyPr>
          <a:lstStyle/>
          <a:p>
            <a:r>
              <a:rPr lang="en-US" dirty="0"/>
              <a:t>Speaker</a:t>
            </a:r>
          </a:p>
        </p:txBody>
      </p:sp>
      <p:pic>
        <p:nvPicPr>
          <p:cNvPr id="16" name="Picture Placeholder 15" descr="Nicole Howell">
            <a:extLst>
              <a:ext uri="{FF2B5EF4-FFF2-40B4-BE49-F238E27FC236}">
                <a16:creationId xmlns:a16="http://schemas.microsoft.com/office/drawing/2014/main" id="{C3776884-AA4C-51A1-EE20-C998741B02A5}"/>
              </a:ext>
            </a:extLst>
          </p:cNvPr>
          <p:cNvPicPr>
            <a:picLocks noGrp="1" noChangeAspect="1"/>
          </p:cNvPicPr>
          <p:nvPr>
            <p:ph type="pic" sz="quarter" idx="11"/>
          </p:nvPr>
        </p:nvPicPr>
        <p:blipFill>
          <a:blip r:embed="rId2"/>
          <a:srcRect t="14288" b="14288"/>
          <a:stretch/>
        </p:blipFill>
        <p:spPr>
          <a:xfrm>
            <a:off x="1730297" y="2090174"/>
            <a:ext cx="2897462" cy="2897461"/>
          </a:xfrm>
          <a:prstGeom prst="ellipse">
            <a:avLst/>
          </a:prstGeom>
          <a:solidFill>
            <a:srgbClr val="DADADA"/>
          </a:solidFill>
        </p:spPr>
      </p:pic>
      <p:sp>
        <p:nvSpPr>
          <p:cNvPr id="5" name="Content Placeholder 4">
            <a:extLst>
              <a:ext uri="{FF2B5EF4-FFF2-40B4-BE49-F238E27FC236}">
                <a16:creationId xmlns:a16="http://schemas.microsoft.com/office/drawing/2014/main" id="{F2916EE6-1B21-7DA9-51F5-493068D911F1}"/>
              </a:ext>
            </a:extLst>
          </p:cNvPr>
          <p:cNvSpPr>
            <a:spLocks noGrp="1"/>
          </p:cNvSpPr>
          <p:nvPr>
            <p:ph idx="1"/>
          </p:nvPr>
        </p:nvSpPr>
        <p:spPr>
          <a:xfrm>
            <a:off x="4979987" y="2893290"/>
            <a:ext cx="6634514" cy="2094345"/>
          </a:xfrm>
          <a:prstGeom prst="rect">
            <a:avLst/>
          </a:prstGeom>
        </p:spPr>
        <p:txBody>
          <a:bodyPr/>
          <a:lstStyle/>
          <a:p>
            <a:pPr algn="ctr"/>
            <a:r>
              <a:rPr lang="en-US" sz="2800"/>
              <a:t>Nicole Howell, BA</a:t>
            </a:r>
          </a:p>
          <a:p>
            <a:pPr algn="ctr"/>
            <a:r>
              <a:rPr lang="en-US" sz="2800"/>
              <a:t>Director, DCW Strategies Center</a:t>
            </a:r>
          </a:p>
        </p:txBody>
      </p:sp>
    </p:spTree>
    <p:extLst>
      <p:ext uri="{BB962C8B-B14F-4D97-AF65-F5344CB8AC3E}">
        <p14:creationId xmlns:p14="http://schemas.microsoft.com/office/powerpoint/2010/main" val="28705240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2BE24-0CBA-88C1-C82C-BB28447765AB}"/>
              </a:ext>
            </a:extLst>
          </p:cNvPr>
          <p:cNvSpPr>
            <a:spLocks noGrp="1"/>
          </p:cNvSpPr>
          <p:nvPr>
            <p:ph type="title" idx="4294967295"/>
          </p:nvPr>
        </p:nvSpPr>
        <p:spPr>
          <a:xfrm>
            <a:off x="838200" y="-1325563"/>
            <a:ext cx="10515600" cy="1325563"/>
          </a:xfrm>
          <a:prstGeom prst="rect">
            <a:avLst/>
          </a:prstGeom>
        </p:spPr>
        <p:txBody>
          <a:bodyPr anchor="b"/>
          <a:lstStyle/>
          <a:p>
            <a:r>
              <a:rPr lang="en-US" sz="1000" dirty="0"/>
              <a:t>End</a:t>
            </a:r>
          </a:p>
        </p:txBody>
      </p:sp>
      <p:pic>
        <p:nvPicPr>
          <p:cNvPr id="4" name="Picture 3" descr="Direct Care Workforce Strategies Center">
            <a:extLst>
              <a:ext uri="{FF2B5EF4-FFF2-40B4-BE49-F238E27FC236}">
                <a16:creationId xmlns:a16="http://schemas.microsoft.com/office/drawing/2014/main" id="{80E107F0-E0E0-2F31-E714-010176A92180}"/>
              </a:ext>
            </a:extLst>
          </p:cNvPr>
          <p:cNvPicPr>
            <a:picLocks noChangeAspect="1"/>
          </p:cNvPicPr>
          <p:nvPr/>
        </p:nvPicPr>
        <p:blipFill>
          <a:blip r:embed="rId2"/>
          <a:stretch>
            <a:fillRect/>
          </a:stretch>
        </p:blipFill>
        <p:spPr>
          <a:xfrm>
            <a:off x="2209800" y="2682353"/>
            <a:ext cx="7772400" cy="1493296"/>
          </a:xfrm>
          <a:prstGeom prst="rect">
            <a:avLst/>
          </a:prstGeom>
        </p:spPr>
      </p:pic>
    </p:spTree>
    <p:extLst>
      <p:ext uri="{BB962C8B-B14F-4D97-AF65-F5344CB8AC3E}">
        <p14:creationId xmlns:p14="http://schemas.microsoft.com/office/powerpoint/2010/main" val="325550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219CC6C-50F8-ECD2-86E9-0A4C9A0AAFE2}"/>
              </a:ext>
            </a:extLst>
          </p:cNvPr>
          <p:cNvSpPr>
            <a:spLocks noGrp="1"/>
          </p:cNvSpPr>
          <p:nvPr>
            <p:ph type="title" idx="4294967295"/>
          </p:nvPr>
        </p:nvSpPr>
        <p:spPr>
          <a:xfrm>
            <a:off x="714375" y="647700"/>
            <a:ext cx="4010025" cy="14144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Helvetica Neue" panose="02000503000000020004" pitchFamily="2" charset="0"/>
                <a:ea typeface="Source Serif Pro" panose="02040603050405020204" pitchFamily="18" charset="0"/>
                <a:cs typeface="FUTURA MEDIUM" panose="020B0602020204020303" pitchFamily="34" charset="-79"/>
              </a:rPr>
              <a:t>Building national capacity to support community living</a:t>
            </a:r>
          </a:p>
        </p:txBody>
      </p:sp>
      <p:sp>
        <p:nvSpPr>
          <p:cNvPr id="3" name="Text Placeholder 2">
            <a:extLst>
              <a:ext uri="{FF2B5EF4-FFF2-40B4-BE49-F238E27FC236}">
                <a16:creationId xmlns:a16="http://schemas.microsoft.com/office/drawing/2014/main" id="{7ECBF320-5C24-ACB6-F72D-320EB8DBC30B}"/>
              </a:ext>
            </a:extLst>
          </p:cNvPr>
          <p:cNvSpPr>
            <a:spLocks noGrp="1"/>
          </p:cNvSpPr>
          <p:nvPr>
            <p:ph type="body" sz="quarter" idx="13"/>
          </p:nvPr>
        </p:nvSpPr>
        <p:spPr/>
        <p:txBody>
          <a:bodyPr/>
          <a:lstStyle/>
          <a:p>
            <a:r>
              <a:rPr lang="en-US" sz="2000"/>
              <a:t>Created by the Administration for Community Living in 2022, the Direct Care Workforce Strategies Center (Strategies Center) provides technical assistance to states and service providers and facilitates collaboration with stakeholders to improve the recruitment, retention, training, and professional development of members of the direct care workforce.</a:t>
            </a:r>
          </a:p>
        </p:txBody>
      </p:sp>
      <p:sp>
        <p:nvSpPr>
          <p:cNvPr id="6" name="Freeform: Shape 5">
            <a:extLst>
              <a:ext uri="{FF2B5EF4-FFF2-40B4-BE49-F238E27FC236}">
                <a16:creationId xmlns:a16="http://schemas.microsoft.com/office/drawing/2014/main" id="{3D00D6E6-2644-0821-758E-A4660BB0BEB8}"/>
              </a:ext>
            </a:extLst>
          </p:cNvPr>
          <p:cNvSpPr/>
          <p:nvPr/>
        </p:nvSpPr>
        <p:spPr>
          <a:xfrm>
            <a:off x="6396106" y="1924052"/>
            <a:ext cx="2324236" cy="1394542"/>
          </a:xfrm>
          <a:custGeom>
            <a:avLst/>
            <a:gdLst>
              <a:gd name="csX0" fmla="*/ 0 w 2324236"/>
              <a:gd name="csY0" fmla="*/ 0 h 1394542"/>
              <a:gd name="csX1" fmla="*/ 2324236 w 2324236"/>
              <a:gd name="csY1" fmla="*/ 0 h 1394542"/>
              <a:gd name="csX2" fmla="*/ 2324236 w 2324236"/>
              <a:gd name="csY2" fmla="*/ 1394542 h 1394542"/>
              <a:gd name="csX3" fmla="*/ 0 w 2324236"/>
              <a:gd name="csY3" fmla="*/ 1394542 h 1394542"/>
              <a:gd name="csX4" fmla="*/ 0 w 2324236"/>
              <a:gd name="csY4" fmla="*/ 0 h 1394542"/>
            </a:gdLst>
            <a:ahLst/>
            <a:cxnLst>
              <a:cxn ang="0">
                <a:pos x="csX0" y="csY0"/>
              </a:cxn>
              <a:cxn ang="0">
                <a:pos x="csX1" y="csY1"/>
              </a:cxn>
              <a:cxn ang="0">
                <a:pos x="csX2" y="csY2"/>
              </a:cxn>
              <a:cxn ang="0">
                <a:pos x="csX3" y="csY3"/>
              </a:cxn>
              <a:cxn ang="0">
                <a:pos x="csX4" y="csY4"/>
              </a:cxn>
            </a:cxnLst>
            <a:rect l="l" t="t" r="r" b="b"/>
            <a:pathLst>
              <a:path w="2324236" h="1394542">
                <a:moveTo>
                  <a:pt x="0" y="0"/>
                </a:moveTo>
                <a:lnTo>
                  <a:pt x="2324236" y="0"/>
                </a:lnTo>
                <a:lnTo>
                  <a:pt x="2324236" y="1394542"/>
                </a:lnTo>
                <a:lnTo>
                  <a:pt x="0" y="1394542"/>
                </a:lnTo>
                <a:lnTo>
                  <a:pt x="0" y="0"/>
                </a:lnTo>
                <a:close/>
              </a:path>
            </a:pathLst>
          </a:custGeom>
          <a:solidFill>
            <a:srgbClr val="FF9B00">
              <a:alpha val="14525"/>
            </a:srgbClr>
          </a:solidFill>
          <a:ln w="50800">
            <a:solidFill>
              <a:srgbClr val="FF9B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b="1" i="0" kern="1200" dirty="0">
                <a:solidFill>
                  <a:schemeClr val="tx1"/>
                </a:solidFill>
                <a:latin typeface="Arial" panose="020B0604020202020204" pitchFamily="34" charset="0"/>
                <a:cs typeface="Arial" panose="020B0604020202020204" pitchFamily="34" charset="0"/>
              </a:rPr>
              <a:t>Provide tools and training to assist </a:t>
            </a:r>
            <a:br>
              <a:rPr lang="en-US" sz="1700" b="1" i="0" kern="1200" dirty="0">
                <a:solidFill>
                  <a:schemeClr val="tx1"/>
                </a:solidFill>
                <a:latin typeface="Arial" panose="020B0604020202020204" pitchFamily="34" charset="0"/>
                <a:cs typeface="Arial" panose="020B0604020202020204" pitchFamily="34" charset="0"/>
              </a:rPr>
            </a:br>
            <a:r>
              <a:rPr lang="en-US" sz="1700" b="1" i="0" kern="1200" dirty="0">
                <a:solidFill>
                  <a:schemeClr val="tx1"/>
                </a:solidFill>
                <a:latin typeface="Arial" panose="020B0604020202020204" pitchFamily="34" charset="0"/>
                <a:cs typeface="Arial" panose="020B0604020202020204" pitchFamily="34" charset="0"/>
              </a:rPr>
              <a:t>state systems and service providers</a:t>
            </a:r>
            <a:endParaRPr lang="en-US" sz="1700" b="1" kern="1200" dirty="0">
              <a:solidFill>
                <a:schemeClr val="tx1"/>
              </a:solidFill>
              <a:latin typeface="Arial" panose="020B0604020202020204" pitchFamily="34" charset="0"/>
              <a:cs typeface="Arial" panose="020B0604020202020204" pitchFamily="34" charset="0"/>
            </a:endParaRPr>
          </a:p>
        </p:txBody>
      </p:sp>
      <p:sp>
        <p:nvSpPr>
          <p:cNvPr id="7" name="Freeform: Shape 6">
            <a:extLst>
              <a:ext uri="{FF2B5EF4-FFF2-40B4-BE49-F238E27FC236}">
                <a16:creationId xmlns:a16="http://schemas.microsoft.com/office/drawing/2014/main" id="{459F15A3-9330-095B-D0DE-FDAE21ECCDD4}"/>
              </a:ext>
            </a:extLst>
          </p:cNvPr>
          <p:cNvSpPr/>
          <p:nvPr/>
        </p:nvSpPr>
        <p:spPr>
          <a:xfrm>
            <a:off x="8952767" y="1924052"/>
            <a:ext cx="2324236" cy="1394542"/>
          </a:xfrm>
          <a:custGeom>
            <a:avLst/>
            <a:gdLst>
              <a:gd name="csX0" fmla="*/ 0 w 2324236"/>
              <a:gd name="csY0" fmla="*/ 0 h 1394542"/>
              <a:gd name="csX1" fmla="*/ 2324236 w 2324236"/>
              <a:gd name="csY1" fmla="*/ 0 h 1394542"/>
              <a:gd name="csX2" fmla="*/ 2324236 w 2324236"/>
              <a:gd name="csY2" fmla="*/ 1394542 h 1394542"/>
              <a:gd name="csX3" fmla="*/ 0 w 2324236"/>
              <a:gd name="csY3" fmla="*/ 1394542 h 1394542"/>
              <a:gd name="csX4" fmla="*/ 0 w 2324236"/>
              <a:gd name="csY4" fmla="*/ 0 h 1394542"/>
            </a:gdLst>
            <a:ahLst/>
            <a:cxnLst>
              <a:cxn ang="0">
                <a:pos x="csX0" y="csY0"/>
              </a:cxn>
              <a:cxn ang="0">
                <a:pos x="csX1" y="csY1"/>
              </a:cxn>
              <a:cxn ang="0">
                <a:pos x="csX2" y="csY2"/>
              </a:cxn>
              <a:cxn ang="0">
                <a:pos x="csX3" y="csY3"/>
              </a:cxn>
              <a:cxn ang="0">
                <a:pos x="csX4" y="csY4"/>
              </a:cxn>
            </a:cxnLst>
            <a:rect l="l" t="t" r="r" b="b"/>
            <a:pathLst>
              <a:path w="2324236" h="1394542">
                <a:moveTo>
                  <a:pt x="0" y="0"/>
                </a:moveTo>
                <a:lnTo>
                  <a:pt x="2324236" y="0"/>
                </a:lnTo>
                <a:lnTo>
                  <a:pt x="2324236" y="1394542"/>
                </a:lnTo>
                <a:lnTo>
                  <a:pt x="0" y="1394542"/>
                </a:lnTo>
                <a:lnTo>
                  <a:pt x="0" y="0"/>
                </a:lnTo>
                <a:close/>
              </a:path>
            </a:pathLst>
          </a:custGeom>
          <a:solidFill>
            <a:srgbClr val="FF9B00">
              <a:alpha val="15123"/>
            </a:srgbClr>
          </a:solidFill>
          <a:ln w="50800">
            <a:solidFill>
              <a:srgbClr val="FF9B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b="1" i="0" kern="1200" dirty="0">
                <a:solidFill>
                  <a:schemeClr val="tx1"/>
                </a:solidFill>
              </a:rPr>
              <a:t>Facilitate peer-to-</a:t>
            </a:r>
            <a:br>
              <a:rPr lang="en-US" sz="1700" b="1" i="0" kern="1200" dirty="0">
                <a:solidFill>
                  <a:schemeClr val="tx1"/>
                </a:solidFill>
              </a:rPr>
            </a:br>
            <a:r>
              <a:rPr lang="en-US" sz="1700" b="1" i="0" kern="1200" dirty="0">
                <a:solidFill>
                  <a:schemeClr val="tx1"/>
                </a:solidFill>
              </a:rPr>
              <a:t>peer sharing of lessons learned and promising systems-change practices</a:t>
            </a:r>
            <a:endParaRPr lang="en-US" sz="1700" b="1" kern="1200" dirty="0">
              <a:solidFill>
                <a:schemeClr val="tx1"/>
              </a:solidFill>
            </a:endParaRPr>
          </a:p>
        </p:txBody>
      </p:sp>
      <p:sp>
        <p:nvSpPr>
          <p:cNvPr id="8" name="Freeform: Shape 7">
            <a:extLst>
              <a:ext uri="{FF2B5EF4-FFF2-40B4-BE49-F238E27FC236}">
                <a16:creationId xmlns:a16="http://schemas.microsoft.com/office/drawing/2014/main" id="{7E8CB4D8-E330-7357-D95C-B8DF548EC599}"/>
              </a:ext>
            </a:extLst>
          </p:cNvPr>
          <p:cNvSpPr/>
          <p:nvPr/>
        </p:nvSpPr>
        <p:spPr>
          <a:xfrm>
            <a:off x="7674437" y="3551018"/>
            <a:ext cx="2324236" cy="1394542"/>
          </a:xfrm>
          <a:custGeom>
            <a:avLst/>
            <a:gdLst>
              <a:gd name="csX0" fmla="*/ 0 w 2324236"/>
              <a:gd name="csY0" fmla="*/ 0 h 1394542"/>
              <a:gd name="csX1" fmla="*/ 2324236 w 2324236"/>
              <a:gd name="csY1" fmla="*/ 0 h 1394542"/>
              <a:gd name="csX2" fmla="*/ 2324236 w 2324236"/>
              <a:gd name="csY2" fmla="*/ 1394542 h 1394542"/>
              <a:gd name="csX3" fmla="*/ 0 w 2324236"/>
              <a:gd name="csY3" fmla="*/ 1394542 h 1394542"/>
              <a:gd name="csX4" fmla="*/ 0 w 2324236"/>
              <a:gd name="csY4" fmla="*/ 0 h 1394542"/>
            </a:gdLst>
            <a:ahLst/>
            <a:cxnLst>
              <a:cxn ang="0">
                <a:pos x="csX0" y="csY0"/>
              </a:cxn>
              <a:cxn ang="0">
                <a:pos x="csX1" y="csY1"/>
              </a:cxn>
              <a:cxn ang="0">
                <a:pos x="csX2" y="csY2"/>
              </a:cxn>
              <a:cxn ang="0">
                <a:pos x="csX3" y="csY3"/>
              </a:cxn>
              <a:cxn ang="0">
                <a:pos x="csX4" y="csY4"/>
              </a:cxn>
            </a:cxnLst>
            <a:rect l="l" t="t" r="r" b="b"/>
            <a:pathLst>
              <a:path w="2324236" h="1394542">
                <a:moveTo>
                  <a:pt x="0" y="0"/>
                </a:moveTo>
                <a:lnTo>
                  <a:pt x="2324236" y="0"/>
                </a:lnTo>
                <a:lnTo>
                  <a:pt x="2324236" y="1394542"/>
                </a:lnTo>
                <a:lnTo>
                  <a:pt x="0" y="1394542"/>
                </a:lnTo>
                <a:lnTo>
                  <a:pt x="0" y="0"/>
                </a:lnTo>
                <a:close/>
              </a:path>
            </a:pathLst>
          </a:custGeom>
          <a:solidFill>
            <a:srgbClr val="FF9B00">
              <a:alpha val="15000"/>
            </a:srgbClr>
          </a:solidFill>
          <a:ln w="50800">
            <a:solidFill>
              <a:srgbClr val="FF9B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b="1" i="0" kern="1200" dirty="0">
                <a:solidFill>
                  <a:schemeClr val="tx1"/>
                </a:solidFill>
              </a:rPr>
              <a:t>Maintain a clearinghouse of resources and promising practices</a:t>
            </a:r>
            <a:endParaRPr lang="en-US" sz="1700" b="1" kern="1200" spc="0" dirty="0">
              <a:solidFill>
                <a:schemeClr val="tx1"/>
              </a:solidFill>
            </a:endParaRPr>
          </a:p>
        </p:txBody>
      </p:sp>
    </p:spTree>
    <p:extLst>
      <p:ext uri="{BB962C8B-B14F-4D97-AF65-F5344CB8AC3E}">
        <p14:creationId xmlns:p14="http://schemas.microsoft.com/office/powerpoint/2010/main" val="3476783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2E8C26-9A2D-73D5-85AD-32835B4B95B8}"/>
              </a:ext>
            </a:extLst>
          </p:cNvPr>
          <p:cNvSpPr>
            <a:spLocks noGrp="1"/>
          </p:cNvSpPr>
          <p:nvPr>
            <p:ph type="title"/>
          </p:nvPr>
        </p:nvSpPr>
        <p:spPr/>
        <p:txBody>
          <a:bodyPr/>
          <a:lstStyle/>
          <a:p>
            <a:r>
              <a:rPr lang="en-US" noProof="0" dirty="0"/>
              <a:t>The DCW Data Collection Workshop Series</a:t>
            </a:r>
          </a:p>
        </p:txBody>
      </p:sp>
      <p:sp>
        <p:nvSpPr>
          <p:cNvPr id="2" name="Text Placeholder 1">
            <a:extLst>
              <a:ext uri="{FF2B5EF4-FFF2-40B4-BE49-F238E27FC236}">
                <a16:creationId xmlns:a16="http://schemas.microsoft.com/office/drawing/2014/main" id="{68254134-7AAF-70C8-9723-16A037D838B0}"/>
              </a:ext>
            </a:extLst>
          </p:cNvPr>
          <p:cNvSpPr>
            <a:spLocks noGrp="1"/>
          </p:cNvSpPr>
          <p:nvPr>
            <p:ph type="body" sz="quarter" idx="11"/>
          </p:nvPr>
        </p:nvSpPr>
        <p:spPr>
          <a:xfrm>
            <a:off x="772164" y="2070099"/>
            <a:ext cx="2743200" cy="2266231"/>
          </a:xfrm>
        </p:spPr>
        <p:txBody>
          <a:bodyPr/>
          <a:lstStyle/>
          <a:p>
            <a:r>
              <a:rPr lang="en-US" sz="1800" noProof="0" dirty="0">
                <a:solidFill>
                  <a:schemeClr val="tx1"/>
                </a:solidFill>
              </a:rPr>
              <a:t>Part 1</a:t>
            </a:r>
          </a:p>
          <a:p>
            <a:r>
              <a:rPr lang="en-US" sz="2400" noProof="0" dirty="0"/>
              <a:t>Identifying and Prioritizing Workforce Questions and Data Sources</a:t>
            </a:r>
          </a:p>
        </p:txBody>
      </p:sp>
      <p:sp>
        <p:nvSpPr>
          <p:cNvPr id="6" name="Text Placeholder 5">
            <a:extLst>
              <a:ext uri="{FF2B5EF4-FFF2-40B4-BE49-F238E27FC236}">
                <a16:creationId xmlns:a16="http://schemas.microsoft.com/office/drawing/2014/main" id="{A7C37F9C-ED2A-777B-7316-51AD5B9A2101}"/>
              </a:ext>
            </a:extLst>
          </p:cNvPr>
          <p:cNvSpPr>
            <a:spLocks noGrp="1"/>
          </p:cNvSpPr>
          <p:nvPr>
            <p:ph type="body" sz="quarter" idx="14"/>
          </p:nvPr>
        </p:nvSpPr>
        <p:spPr>
          <a:xfrm>
            <a:off x="764887" y="4336331"/>
            <a:ext cx="2713038" cy="2051768"/>
          </a:xfrm>
        </p:spPr>
        <p:txBody>
          <a:bodyPr/>
          <a:lstStyle/>
          <a:p>
            <a:r>
              <a:rPr lang="en-US" b="1" noProof="0"/>
              <a:t>January 29, 2026</a:t>
            </a:r>
          </a:p>
          <a:p>
            <a:endParaRPr lang="en-US" b="1" noProof="0" dirty="0"/>
          </a:p>
        </p:txBody>
      </p:sp>
      <p:sp>
        <p:nvSpPr>
          <p:cNvPr id="4" name="Text Placeholder 3">
            <a:extLst>
              <a:ext uri="{FF2B5EF4-FFF2-40B4-BE49-F238E27FC236}">
                <a16:creationId xmlns:a16="http://schemas.microsoft.com/office/drawing/2014/main" id="{AAE09577-FF45-C22A-AD09-06955DE96D10}"/>
              </a:ext>
            </a:extLst>
          </p:cNvPr>
          <p:cNvSpPr>
            <a:spLocks noGrp="1"/>
          </p:cNvSpPr>
          <p:nvPr>
            <p:ph type="body" sz="quarter" idx="12"/>
          </p:nvPr>
        </p:nvSpPr>
        <p:spPr>
          <a:xfrm>
            <a:off x="4116673" y="2070099"/>
            <a:ext cx="3080020" cy="1863725"/>
          </a:xfrm>
        </p:spPr>
        <p:txBody>
          <a:bodyPr/>
          <a:lstStyle/>
          <a:p>
            <a:r>
              <a:rPr lang="en-US" sz="1800" noProof="0" dirty="0">
                <a:solidFill>
                  <a:schemeClr val="tx1"/>
                </a:solidFill>
              </a:rPr>
              <a:t>Part 2</a:t>
            </a:r>
          </a:p>
          <a:p>
            <a:r>
              <a:rPr lang="en-US" sz="2400" noProof="0" dirty="0"/>
              <a:t>Identifying and Aligning Data Sources—and Understanding Gaps</a:t>
            </a:r>
          </a:p>
        </p:txBody>
      </p:sp>
      <p:sp>
        <p:nvSpPr>
          <p:cNvPr id="7" name="Text Placeholder 6">
            <a:extLst>
              <a:ext uri="{FF2B5EF4-FFF2-40B4-BE49-F238E27FC236}">
                <a16:creationId xmlns:a16="http://schemas.microsoft.com/office/drawing/2014/main" id="{A811B09D-166B-8E92-8DEF-AFE235C50BEC}"/>
              </a:ext>
            </a:extLst>
          </p:cNvPr>
          <p:cNvSpPr>
            <a:spLocks noGrp="1"/>
          </p:cNvSpPr>
          <p:nvPr>
            <p:ph type="body" sz="quarter" idx="15"/>
          </p:nvPr>
        </p:nvSpPr>
        <p:spPr>
          <a:xfrm>
            <a:off x="4116094" y="3933825"/>
            <a:ext cx="3081131" cy="2454274"/>
          </a:xfrm>
        </p:spPr>
        <p:txBody>
          <a:bodyPr/>
          <a:lstStyle/>
          <a:p>
            <a:r>
              <a:rPr lang="en-US" b="1" noProof="0" dirty="0"/>
              <a:t>February 12, 2026 </a:t>
            </a:r>
          </a:p>
        </p:txBody>
      </p:sp>
      <p:sp>
        <p:nvSpPr>
          <p:cNvPr id="5" name="Text Placeholder 4">
            <a:extLst>
              <a:ext uri="{FF2B5EF4-FFF2-40B4-BE49-F238E27FC236}">
                <a16:creationId xmlns:a16="http://schemas.microsoft.com/office/drawing/2014/main" id="{C437456A-F64D-D5E8-2EE9-02CA8FFFE9F0}"/>
              </a:ext>
            </a:extLst>
          </p:cNvPr>
          <p:cNvSpPr>
            <a:spLocks noGrp="1"/>
          </p:cNvSpPr>
          <p:nvPr>
            <p:ph type="body" sz="quarter" idx="13"/>
          </p:nvPr>
        </p:nvSpPr>
        <p:spPr>
          <a:xfrm>
            <a:off x="7778611" y="2070100"/>
            <a:ext cx="3264224" cy="1863724"/>
          </a:xfrm>
        </p:spPr>
        <p:txBody>
          <a:bodyPr/>
          <a:lstStyle/>
          <a:p>
            <a:r>
              <a:rPr lang="en-US" sz="1800" noProof="0" dirty="0">
                <a:solidFill>
                  <a:schemeClr val="tx1"/>
                </a:solidFill>
              </a:rPr>
              <a:t>Part 3</a:t>
            </a:r>
          </a:p>
          <a:p>
            <a:r>
              <a:rPr lang="en-US" sz="2400" noProof="0" dirty="0"/>
              <a:t>Evaluating the Impact of Direct Care Workforce Investments</a:t>
            </a:r>
            <a:endParaRPr lang="en-US" sz="1800" noProof="0" dirty="0"/>
          </a:p>
        </p:txBody>
      </p:sp>
      <p:sp>
        <p:nvSpPr>
          <p:cNvPr id="8" name="Text Placeholder 7">
            <a:extLst>
              <a:ext uri="{FF2B5EF4-FFF2-40B4-BE49-F238E27FC236}">
                <a16:creationId xmlns:a16="http://schemas.microsoft.com/office/drawing/2014/main" id="{B8492CBC-874F-F007-61F3-FF331FACDCF9}"/>
              </a:ext>
            </a:extLst>
          </p:cNvPr>
          <p:cNvSpPr>
            <a:spLocks noGrp="1"/>
          </p:cNvSpPr>
          <p:nvPr>
            <p:ph type="body" sz="quarter" idx="16"/>
          </p:nvPr>
        </p:nvSpPr>
        <p:spPr>
          <a:xfrm>
            <a:off x="7778457" y="3933824"/>
            <a:ext cx="3263900" cy="2454275"/>
          </a:xfrm>
        </p:spPr>
        <p:txBody>
          <a:bodyPr/>
          <a:lstStyle/>
          <a:p>
            <a:r>
              <a:rPr lang="en-US" b="1" noProof="0" dirty="0"/>
              <a:t>February 26, 2026</a:t>
            </a:r>
          </a:p>
        </p:txBody>
      </p:sp>
    </p:spTree>
    <p:extLst>
      <p:ext uri="{BB962C8B-B14F-4D97-AF65-F5344CB8AC3E}">
        <p14:creationId xmlns:p14="http://schemas.microsoft.com/office/powerpoint/2010/main" val="3023358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06189-1D26-1B83-366E-B4B7C0D941D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82A74DB-BA0B-1CD2-F669-FB499B65613E}"/>
              </a:ext>
            </a:extLst>
          </p:cNvPr>
          <p:cNvSpPr>
            <a:spLocks noGrp="1"/>
          </p:cNvSpPr>
          <p:nvPr>
            <p:ph type="title" idx="4294967295"/>
          </p:nvPr>
        </p:nvSpPr>
        <p:spPr>
          <a:xfrm>
            <a:off x="819149" y="1595438"/>
            <a:ext cx="8821562"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Identifying and Prioritizing Workforce Questions and Data Sources</a:t>
            </a:r>
          </a:p>
        </p:txBody>
      </p:sp>
      <p:sp>
        <p:nvSpPr>
          <p:cNvPr id="2" name="Text Placeholder 1">
            <a:extLst>
              <a:ext uri="{FF2B5EF4-FFF2-40B4-BE49-F238E27FC236}">
                <a16:creationId xmlns:a16="http://schemas.microsoft.com/office/drawing/2014/main" id="{D3B2462C-EF15-EC01-7BDE-C562E8266086}"/>
              </a:ext>
            </a:extLst>
          </p:cNvPr>
          <p:cNvSpPr>
            <a:spLocks noGrp="1"/>
          </p:cNvSpPr>
          <p:nvPr>
            <p:ph type="body" idx="1"/>
          </p:nvPr>
        </p:nvSpPr>
        <p:spPr>
          <a:xfrm>
            <a:off x="804635" y="4198513"/>
            <a:ext cx="8667751" cy="1260053"/>
          </a:xfrm>
        </p:spPr>
        <p:txBody>
          <a:bodyPr/>
          <a:lstStyle/>
          <a:p>
            <a:pPr>
              <a:spcBef>
                <a:spcPts val="1200"/>
              </a:spcBef>
            </a:pPr>
            <a:r>
              <a:rPr lang="en-US"/>
              <a:t>Four Steps Toward a Strategic Workforce Data Approach</a:t>
            </a:r>
          </a:p>
        </p:txBody>
      </p:sp>
    </p:spTree>
    <p:extLst>
      <p:ext uri="{BB962C8B-B14F-4D97-AF65-F5344CB8AC3E}">
        <p14:creationId xmlns:p14="http://schemas.microsoft.com/office/powerpoint/2010/main" val="4127535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9BFA5-B8DE-01ED-A33F-D46BFB9B819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F3BE31F-9F5F-E548-200C-85F48C8AC4C4}"/>
              </a:ext>
            </a:extLst>
          </p:cNvPr>
          <p:cNvSpPr>
            <a:spLocks noGrp="1"/>
          </p:cNvSpPr>
          <p:nvPr>
            <p:ph type="title" idx="4294967295"/>
          </p:nvPr>
        </p:nvSpPr>
        <p:spPr>
          <a:xfrm>
            <a:off x="703385" y="219247"/>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Source Serif Pro" panose="02040603050405020204" pitchFamily="18" charset="0"/>
                <a:ea typeface="Source Serif Pro" panose="02040603050405020204" pitchFamily="18" charset="0"/>
                <a:cs typeface="Arial" panose="020B0604020202020204" pitchFamily="34" charset="0"/>
              </a:rPr>
              <a:t>Today’s Goal and Objectives</a:t>
            </a:r>
          </a:p>
        </p:txBody>
      </p:sp>
      <p:sp>
        <p:nvSpPr>
          <p:cNvPr id="3" name="Text Placeholder 2">
            <a:extLst>
              <a:ext uri="{FF2B5EF4-FFF2-40B4-BE49-F238E27FC236}">
                <a16:creationId xmlns:a16="http://schemas.microsoft.com/office/drawing/2014/main" id="{5CE33DF6-DFE8-A5BF-70C9-DEF0BAAB4EC0}"/>
              </a:ext>
            </a:extLst>
          </p:cNvPr>
          <p:cNvSpPr>
            <a:spLocks noGrp="1"/>
          </p:cNvSpPr>
          <p:nvPr>
            <p:ph type="body" sz="quarter" idx="11"/>
          </p:nvPr>
        </p:nvSpPr>
        <p:spPr>
          <a:xfrm>
            <a:off x="1821666" y="1440438"/>
            <a:ext cx="8372476" cy="669925"/>
          </a:xfrm>
        </p:spPr>
        <p:txBody>
          <a:bodyPr/>
          <a:lstStyle/>
          <a:p>
            <a:pPr>
              <a:lnSpc>
                <a:spcPct val="114000"/>
              </a:lnSpc>
            </a:pPr>
            <a:r>
              <a:rPr lang="en-US" dirty="0"/>
              <a:t>Participants will learn how to set a clear strategy for developing state-level direct care workforce data infrastructure and practices by:</a:t>
            </a:r>
          </a:p>
        </p:txBody>
      </p:sp>
      <p:sp>
        <p:nvSpPr>
          <p:cNvPr id="6" name="Text Placeholder 3">
            <a:extLst>
              <a:ext uri="{FF2B5EF4-FFF2-40B4-BE49-F238E27FC236}">
                <a16:creationId xmlns:a16="http://schemas.microsoft.com/office/drawing/2014/main" id="{09003E49-AEE6-542A-91ED-2D9ABC051116}"/>
              </a:ext>
            </a:extLst>
          </p:cNvPr>
          <p:cNvSpPr txBox="1">
            <a:spLocks/>
          </p:cNvSpPr>
          <p:nvPr/>
        </p:nvSpPr>
        <p:spPr>
          <a:xfrm>
            <a:off x="1821667" y="2968672"/>
            <a:ext cx="685800" cy="685800"/>
          </a:xfrm>
          <a:prstGeom prst="ellipse">
            <a:avLst/>
          </a:prstGeom>
          <a:solidFill>
            <a:schemeClr val="bg2"/>
          </a:solidFill>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400" eaLnBrk="0" fontAlgn="base" hangingPunct="0">
              <a:spcBef>
                <a:spcPct val="0"/>
              </a:spcBef>
              <a:spcAft>
                <a:spcPct val="0"/>
              </a:spcAft>
              <a:buClr>
                <a:schemeClr val="accent1"/>
              </a:buClr>
              <a:tabLst/>
            </a:pPr>
            <a:r>
              <a:rPr lang="en-US" sz="4400" b="1">
                <a:solidFill>
                  <a:schemeClr val="tx2"/>
                </a:solidFill>
                <a:latin typeface="Arial" panose="020B0604020202020204" pitchFamily="34" charset="0"/>
              </a:rPr>
              <a:t>1</a:t>
            </a:r>
            <a:endParaRPr lang="en-US" sz="4400">
              <a:solidFill>
                <a:schemeClr val="tx2"/>
              </a:solidFill>
              <a:latin typeface="Arial" panose="020B0604020202020204" pitchFamily="34" charset="0"/>
            </a:endParaRPr>
          </a:p>
        </p:txBody>
      </p:sp>
      <p:sp>
        <p:nvSpPr>
          <p:cNvPr id="5" name="Text Placeholder 3">
            <a:extLst>
              <a:ext uri="{FF2B5EF4-FFF2-40B4-BE49-F238E27FC236}">
                <a16:creationId xmlns:a16="http://schemas.microsoft.com/office/drawing/2014/main" id="{A8BF37A4-ECB1-60F0-BF51-065E1EE00BAA}"/>
              </a:ext>
            </a:extLst>
          </p:cNvPr>
          <p:cNvSpPr>
            <a:spLocks noGrp="1"/>
          </p:cNvSpPr>
          <p:nvPr>
            <p:ph type="body" sz="quarter" idx="12"/>
          </p:nvPr>
        </p:nvSpPr>
        <p:spPr>
          <a:xfrm>
            <a:off x="2769955" y="2972829"/>
            <a:ext cx="7424187" cy="685800"/>
          </a:xfrm>
        </p:spPr>
        <p:txBody>
          <a:bodyPr anchor="ctr"/>
          <a:lstStyle/>
          <a:p>
            <a:pPr lvl="0" defTabSz="914400" eaLnBrk="0" fontAlgn="base" hangingPunct="0">
              <a:spcBef>
                <a:spcPct val="0"/>
              </a:spcBef>
              <a:spcAft>
                <a:spcPct val="0"/>
              </a:spcAft>
              <a:buClr>
                <a:schemeClr val="accent1"/>
              </a:buClr>
              <a:tabLst/>
            </a:pPr>
            <a:r>
              <a:rPr lang="en-US" b="1">
                <a:latin typeface="Arial" panose="020B0604020202020204" pitchFamily="34" charset="0"/>
              </a:rPr>
              <a:t>Identifying and engaging partners</a:t>
            </a:r>
            <a:endParaRPr lang="en-US">
              <a:latin typeface="Arial" panose="020B0604020202020204" pitchFamily="34" charset="0"/>
            </a:endParaRPr>
          </a:p>
        </p:txBody>
      </p:sp>
      <p:sp>
        <p:nvSpPr>
          <p:cNvPr id="8" name="Text Placeholder 3">
            <a:extLst>
              <a:ext uri="{FF2B5EF4-FFF2-40B4-BE49-F238E27FC236}">
                <a16:creationId xmlns:a16="http://schemas.microsoft.com/office/drawing/2014/main" id="{97DCE557-809F-BB40-96CE-55680079B6C4}"/>
              </a:ext>
            </a:extLst>
          </p:cNvPr>
          <p:cNvSpPr txBox="1">
            <a:spLocks/>
          </p:cNvSpPr>
          <p:nvPr/>
        </p:nvSpPr>
        <p:spPr>
          <a:xfrm>
            <a:off x="1821668" y="3871596"/>
            <a:ext cx="685800" cy="685800"/>
          </a:xfrm>
          <a:prstGeom prst="ellipse">
            <a:avLst/>
          </a:prstGeom>
          <a:solidFill>
            <a:schemeClr val="bg2"/>
          </a:solidFill>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400" eaLnBrk="0" fontAlgn="base" hangingPunct="0">
              <a:spcBef>
                <a:spcPct val="0"/>
              </a:spcBef>
              <a:spcAft>
                <a:spcPct val="0"/>
              </a:spcAft>
              <a:buClr>
                <a:schemeClr val="accent1"/>
              </a:buClr>
              <a:tabLst/>
            </a:pPr>
            <a:r>
              <a:rPr lang="en-US" sz="4400" b="1">
                <a:solidFill>
                  <a:schemeClr val="tx2"/>
                </a:solidFill>
                <a:latin typeface="Arial" panose="020B0604020202020204" pitchFamily="34" charset="0"/>
              </a:rPr>
              <a:t>2</a:t>
            </a:r>
            <a:endParaRPr lang="en-US" sz="4400">
              <a:solidFill>
                <a:schemeClr val="tx2"/>
              </a:solidFill>
              <a:latin typeface="Arial" panose="020B0604020202020204" pitchFamily="34" charset="0"/>
            </a:endParaRPr>
          </a:p>
        </p:txBody>
      </p:sp>
      <p:sp>
        <p:nvSpPr>
          <p:cNvPr id="7" name="Text Placeholder 3">
            <a:extLst>
              <a:ext uri="{FF2B5EF4-FFF2-40B4-BE49-F238E27FC236}">
                <a16:creationId xmlns:a16="http://schemas.microsoft.com/office/drawing/2014/main" id="{6221C549-F0F5-AF68-B37E-A4A3E0690914}"/>
              </a:ext>
            </a:extLst>
          </p:cNvPr>
          <p:cNvSpPr txBox="1">
            <a:spLocks/>
          </p:cNvSpPr>
          <p:nvPr/>
        </p:nvSpPr>
        <p:spPr>
          <a:xfrm>
            <a:off x="2769955" y="3874367"/>
            <a:ext cx="7424187" cy="685800"/>
          </a:xfrm>
          <a:prstGeom prst="rect">
            <a:avLst/>
          </a:prstGeom>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spcBef>
                <a:spcPct val="0"/>
              </a:spcBef>
              <a:spcAft>
                <a:spcPct val="0"/>
              </a:spcAft>
              <a:buClr>
                <a:schemeClr val="accent1"/>
              </a:buClr>
            </a:pPr>
            <a:r>
              <a:rPr lang="en-US" b="1">
                <a:latin typeface="Arial" panose="020B0604020202020204" pitchFamily="34" charset="0"/>
              </a:rPr>
              <a:t>Defining the workforce</a:t>
            </a:r>
            <a:endParaRPr lang="en-US">
              <a:latin typeface="Arial" panose="020B0604020202020204" pitchFamily="34" charset="0"/>
            </a:endParaRPr>
          </a:p>
        </p:txBody>
      </p:sp>
      <p:sp>
        <p:nvSpPr>
          <p:cNvPr id="13" name="Text Placeholder 3">
            <a:extLst>
              <a:ext uri="{FF2B5EF4-FFF2-40B4-BE49-F238E27FC236}">
                <a16:creationId xmlns:a16="http://schemas.microsoft.com/office/drawing/2014/main" id="{D32580F4-D40F-10AB-37CF-DC0F88ADC5FD}"/>
              </a:ext>
            </a:extLst>
          </p:cNvPr>
          <p:cNvSpPr txBox="1">
            <a:spLocks/>
          </p:cNvSpPr>
          <p:nvPr/>
        </p:nvSpPr>
        <p:spPr>
          <a:xfrm>
            <a:off x="1821668" y="4774520"/>
            <a:ext cx="685800" cy="685800"/>
          </a:xfrm>
          <a:prstGeom prst="ellipse">
            <a:avLst/>
          </a:prstGeom>
          <a:solidFill>
            <a:schemeClr val="bg2"/>
          </a:solidFill>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400" eaLnBrk="0" fontAlgn="base" hangingPunct="0">
              <a:spcBef>
                <a:spcPct val="0"/>
              </a:spcBef>
              <a:spcAft>
                <a:spcPct val="0"/>
              </a:spcAft>
              <a:buClr>
                <a:schemeClr val="accent1"/>
              </a:buClr>
              <a:tabLst/>
            </a:pPr>
            <a:r>
              <a:rPr lang="en-US" sz="4400" b="1">
                <a:solidFill>
                  <a:schemeClr val="tx2"/>
                </a:solidFill>
                <a:latin typeface="Arial" panose="020B0604020202020204" pitchFamily="34" charset="0"/>
              </a:rPr>
              <a:t>3</a:t>
            </a:r>
            <a:endParaRPr lang="en-US" sz="4400">
              <a:solidFill>
                <a:schemeClr val="tx2"/>
              </a:solidFill>
              <a:latin typeface="Arial" panose="020B0604020202020204" pitchFamily="34" charset="0"/>
            </a:endParaRPr>
          </a:p>
        </p:txBody>
      </p:sp>
      <p:sp>
        <p:nvSpPr>
          <p:cNvPr id="12" name="Text Placeholder 3">
            <a:extLst>
              <a:ext uri="{FF2B5EF4-FFF2-40B4-BE49-F238E27FC236}">
                <a16:creationId xmlns:a16="http://schemas.microsoft.com/office/drawing/2014/main" id="{A25DACE0-BFFE-D248-AEBF-5063432B5692}"/>
              </a:ext>
            </a:extLst>
          </p:cNvPr>
          <p:cNvSpPr txBox="1">
            <a:spLocks/>
          </p:cNvSpPr>
          <p:nvPr/>
        </p:nvSpPr>
        <p:spPr>
          <a:xfrm>
            <a:off x="2769955" y="4775905"/>
            <a:ext cx="7424187" cy="685800"/>
          </a:xfrm>
          <a:prstGeom prst="rect">
            <a:avLst/>
          </a:prstGeom>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spcBef>
                <a:spcPct val="0"/>
              </a:spcBef>
              <a:spcAft>
                <a:spcPct val="0"/>
              </a:spcAft>
              <a:buClr>
                <a:schemeClr val="accent1"/>
              </a:buClr>
            </a:pPr>
            <a:r>
              <a:rPr lang="en-US" b="1">
                <a:latin typeface="Arial" panose="020B0604020202020204" pitchFamily="34" charset="0"/>
              </a:rPr>
              <a:t>Specifying data needs</a:t>
            </a:r>
            <a:endParaRPr lang="en-US">
              <a:latin typeface="Arial" panose="020B0604020202020204" pitchFamily="34" charset="0"/>
            </a:endParaRPr>
          </a:p>
        </p:txBody>
      </p:sp>
      <p:sp>
        <p:nvSpPr>
          <p:cNvPr id="10" name="Text Placeholder 3">
            <a:extLst>
              <a:ext uri="{FF2B5EF4-FFF2-40B4-BE49-F238E27FC236}">
                <a16:creationId xmlns:a16="http://schemas.microsoft.com/office/drawing/2014/main" id="{CFEB7B9F-DBA1-B65D-372E-7852DDC54C01}"/>
              </a:ext>
            </a:extLst>
          </p:cNvPr>
          <p:cNvSpPr txBox="1">
            <a:spLocks/>
          </p:cNvSpPr>
          <p:nvPr/>
        </p:nvSpPr>
        <p:spPr>
          <a:xfrm>
            <a:off x="1821667" y="5677444"/>
            <a:ext cx="685800" cy="685800"/>
          </a:xfrm>
          <a:prstGeom prst="ellipse">
            <a:avLst/>
          </a:prstGeom>
          <a:solidFill>
            <a:schemeClr val="bg2"/>
          </a:solidFill>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400" eaLnBrk="0" fontAlgn="base" hangingPunct="0">
              <a:spcBef>
                <a:spcPct val="0"/>
              </a:spcBef>
              <a:spcAft>
                <a:spcPct val="0"/>
              </a:spcAft>
              <a:buClr>
                <a:schemeClr val="accent1"/>
              </a:buClr>
              <a:tabLst/>
            </a:pPr>
            <a:r>
              <a:rPr lang="en-US" sz="4400" b="1">
                <a:solidFill>
                  <a:schemeClr val="tx2"/>
                </a:solidFill>
                <a:latin typeface="Arial" panose="020B0604020202020204" pitchFamily="34" charset="0"/>
              </a:rPr>
              <a:t>4</a:t>
            </a:r>
            <a:endParaRPr lang="en-US" sz="4400">
              <a:solidFill>
                <a:schemeClr val="tx2"/>
              </a:solidFill>
              <a:latin typeface="Arial" panose="020B0604020202020204" pitchFamily="34" charset="0"/>
            </a:endParaRPr>
          </a:p>
        </p:txBody>
      </p:sp>
      <p:sp>
        <p:nvSpPr>
          <p:cNvPr id="9" name="Text Placeholder 3">
            <a:extLst>
              <a:ext uri="{FF2B5EF4-FFF2-40B4-BE49-F238E27FC236}">
                <a16:creationId xmlns:a16="http://schemas.microsoft.com/office/drawing/2014/main" id="{29884EE5-33D2-7D9D-FECC-89018867645A}"/>
              </a:ext>
            </a:extLst>
          </p:cNvPr>
          <p:cNvSpPr txBox="1">
            <a:spLocks/>
          </p:cNvSpPr>
          <p:nvPr/>
        </p:nvSpPr>
        <p:spPr>
          <a:xfrm>
            <a:off x="2769954" y="5677444"/>
            <a:ext cx="7424187" cy="685800"/>
          </a:xfrm>
          <a:prstGeom prst="rect">
            <a:avLst/>
          </a:prstGeom>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spcBef>
                <a:spcPct val="0"/>
              </a:spcBef>
              <a:spcAft>
                <a:spcPct val="0"/>
              </a:spcAft>
              <a:buClr>
                <a:schemeClr val="accent1"/>
              </a:buClr>
            </a:pPr>
            <a:r>
              <a:rPr lang="en-US" b="1"/>
              <a:t>Exploring data sources</a:t>
            </a:r>
            <a:endParaRPr lang="en-US">
              <a:latin typeface="Arial" panose="020B0604020202020204" pitchFamily="34" charset="0"/>
            </a:endParaRPr>
          </a:p>
        </p:txBody>
      </p:sp>
    </p:spTree>
    <p:extLst>
      <p:ext uri="{BB962C8B-B14F-4D97-AF65-F5344CB8AC3E}">
        <p14:creationId xmlns:p14="http://schemas.microsoft.com/office/powerpoint/2010/main" val="3113967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D11BB-C852-C86E-FA53-A857677F518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29F89F9-8490-0162-5C31-34B556207BE6}"/>
              </a:ext>
            </a:extLst>
          </p:cNvPr>
          <p:cNvSpPr>
            <a:spLocks noGrp="1"/>
          </p:cNvSpPr>
          <p:nvPr>
            <p:ph type="title" idx="4294967295"/>
          </p:nvPr>
        </p:nvSpPr>
        <p:spPr>
          <a:xfrm>
            <a:off x="819149" y="1595438"/>
            <a:ext cx="8518034"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Four Steps Toward a Strategic Workforce Data Approach</a:t>
            </a:r>
          </a:p>
        </p:txBody>
      </p:sp>
      <p:sp>
        <p:nvSpPr>
          <p:cNvPr id="2" name="Text Placeholder 1">
            <a:extLst>
              <a:ext uri="{FF2B5EF4-FFF2-40B4-BE49-F238E27FC236}">
                <a16:creationId xmlns:a16="http://schemas.microsoft.com/office/drawing/2014/main" id="{BE527E47-FB29-482E-8AE3-C29A3E32EA5B}"/>
              </a:ext>
            </a:extLst>
          </p:cNvPr>
          <p:cNvSpPr>
            <a:spLocks noGrp="1"/>
          </p:cNvSpPr>
          <p:nvPr>
            <p:ph type="body" idx="1"/>
          </p:nvPr>
        </p:nvSpPr>
        <p:spPr>
          <a:xfrm>
            <a:off x="819150" y="4487861"/>
            <a:ext cx="8518033" cy="1549401"/>
          </a:xfrm>
        </p:spPr>
        <p:txBody>
          <a:bodyPr/>
          <a:lstStyle/>
          <a:p>
            <a:pPr>
              <a:spcBef>
                <a:spcPts val="1200"/>
              </a:spcBef>
            </a:pPr>
            <a:r>
              <a:rPr lang="en-US" sz="4000" b="1" dirty="0"/>
              <a:t>Identifying and Engaging Partners</a:t>
            </a:r>
            <a:endParaRPr lang="en-US" dirty="0"/>
          </a:p>
        </p:txBody>
      </p:sp>
      <p:sp>
        <p:nvSpPr>
          <p:cNvPr id="5" name="TextBox 4">
            <a:extLst>
              <a:ext uri="{FF2B5EF4-FFF2-40B4-BE49-F238E27FC236}">
                <a16:creationId xmlns:a16="http://schemas.microsoft.com/office/drawing/2014/main" id="{BBB50CF2-2B0F-00D3-0101-4509DC63C5AD}"/>
              </a:ext>
            </a:extLst>
          </p:cNvPr>
          <p:cNvSpPr txBox="1"/>
          <p:nvPr/>
        </p:nvSpPr>
        <p:spPr>
          <a:xfrm>
            <a:off x="9739914" y="3273311"/>
            <a:ext cx="2452086" cy="450892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700" b="1" i="0" u="none" strike="noStrike" kern="1200" cap="none" spc="0" normalizeH="0" baseline="0" noProof="0" dirty="0">
                <a:ln>
                  <a:noFill/>
                </a:ln>
                <a:solidFill>
                  <a:srgbClr val="ADCEE9"/>
                </a:solidFill>
                <a:effectLst/>
                <a:uLnTx/>
                <a:uFillTx/>
                <a:latin typeface="Arial" panose="020B0604020202020204"/>
                <a:ea typeface="+mn-ea"/>
                <a:cs typeface="+mn-cs"/>
              </a:rPr>
              <a:t>1</a:t>
            </a:r>
          </a:p>
        </p:txBody>
      </p:sp>
    </p:spTree>
    <p:extLst>
      <p:ext uri="{BB962C8B-B14F-4D97-AF65-F5344CB8AC3E}">
        <p14:creationId xmlns:p14="http://schemas.microsoft.com/office/powerpoint/2010/main" val="3476276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FCDD6-9593-2B61-0639-34BA302624F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CAD70ED-301A-C596-E728-52680E605CF8}"/>
              </a:ext>
            </a:extLst>
          </p:cNvPr>
          <p:cNvSpPr>
            <a:spLocks noGrp="1"/>
          </p:cNvSpPr>
          <p:nvPr>
            <p:ph type="title"/>
          </p:nvPr>
        </p:nvSpPr>
        <p:spPr/>
        <p:txBody>
          <a:bodyPr/>
          <a:lstStyle/>
          <a:p>
            <a:r>
              <a:rPr lang="en-US" dirty="0"/>
              <a:t>Approaching Potential Partners Strategically</a:t>
            </a:r>
          </a:p>
        </p:txBody>
      </p:sp>
      <p:sp>
        <p:nvSpPr>
          <p:cNvPr id="26" name="Freeform: Shape 25">
            <a:extLst>
              <a:ext uri="{FF2B5EF4-FFF2-40B4-BE49-F238E27FC236}">
                <a16:creationId xmlns:a16="http://schemas.microsoft.com/office/drawing/2014/main" id="{D9F9EE0F-6266-F5B3-DC67-4BEE33FEC2A6}"/>
              </a:ext>
              <a:ext uri="{C183D7F6-B498-43B3-948B-1728B52AA6E4}">
                <adec:decorative xmlns:adec="http://schemas.microsoft.com/office/drawing/2017/decorative" val="1"/>
              </a:ext>
            </a:extLst>
          </p:cNvPr>
          <p:cNvSpPr/>
          <p:nvPr/>
        </p:nvSpPr>
        <p:spPr>
          <a:xfrm>
            <a:off x="2530006" y="1947611"/>
            <a:ext cx="3669026" cy="386428"/>
          </a:xfrm>
          <a:custGeom>
            <a:avLst/>
            <a:gdLst>
              <a:gd name="csX0" fmla="*/ 0 w 3631842"/>
              <a:gd name="csY0" fmla="*/ 257680 h 322074"/>
              <a:gd name="csX1" fmla="*/ 1210614 w 3631842"/>
              <a:gd name="csY1" fmla="*/ 102 h 322074"/>
              <a:gd name="csX2" fmla="*/ 2434107 w 3631842"/>
              <a:gd name="csY2" fmla="*/ 283437 h 322074"/>
              <a:gd name="csX3" fmla="*/ 3631842 w 3631842"/>
              <a:gd name="csY3" fmla="*/ 322074 h 322074"/>
              <a:gd name="csX0" fmla="*/ 0 w 3631842"/>
              <a:gd name="csY0" fmla="*/ 257680 h 322074"/>
              <a:gd name="csX1" fmla="*/ 1312252 w 3631842"/>
              <a:gd name="csY1" fmla="*/ 102 h 322074"/>
              <a:gd name="csX2" fmla="*/ 2434107 w 3631842"/>
              <a:gd name="csY2" fmla="*/ 283437 h 322074"/>
              <a:gd name="csX3" fmla="*/ 3631842 w 3631842"/>
              <a:gd name="csY3" fmla="*/ 322074 h 322074"/>
              <a:gd name="csX0" fmla="*/ 0 w 4289097"/>
              <a:gd name="csY0" fmla="*/ 257680 h 309195"/>
              <a:gd name="csX1" fmla="*/ 1312252 w 4289097"/>
              <a:gd name="csY1" fmla="*/ 102 h 309195"/>
              <a:gd name="csX2" fmla="*/ 2434107 w 4289097"/>
              <a:gd name="csY2" fmla="*/ 283437 h 309195"/>
              <a:gd name="csX3" fmla="*/ 4289097 w 4289097"/>
              <a:gd name="csY3" fmla="*/ 309195 h 309195"/>
              <a:gd name="csX0" fmla="*/ 0 w 4289097"/>
              <a:gd name="csY0" fmla="*/ 257680 h 399486"/>
              <a:gd name="csX1" fmla="*/ 1312252 w 4289097"/>
              <a:gd name="csY1" fmla="*/ 102 h 399486"/>
              <a:gd name="csX2" fmla="*/ 2434107 w 4289097"/>
              <a:gd name="csY2" fmla="*/ 283437 h 399486"/>
              <a:gd name="csX3" fmla="*/ 3222270 w 4289097"/>
              <a:gd name="csY3" fmla="*/ 399348 h 399486"/>
              <a:gd name="csX4" fmla="*/ 4289097 w 4289097"/>
              <a:gd name="csY4" fmla="*/ 309195 h 399486"/>
              <a:gd name="csX0" fmla="*/ 0 w 4289097"/>
              <a:gd name="csY0" fmla="*/ 257680 h 399486"/>
              <a:gd name="csX1" fmla="*/ 1312252 w 4289097"/>
              <a:gd name="csY1" fmla="*/ 102 h 399486"/>
              <a:gd name="csX2" fmla="*/ 2434107 w 4289097"/>
              <a:gd name="csY2" fmla="*/ 283437 h 399486"/>
              <a:gd name="csX3" fmla="*/ 3222270 w 4289097"/>
              <a:gd name="csY3" fmla="*/ 399348 h 399486"/>
              <a:gd name="csX4" fmla="*/ 4289097 w 4289097"/>
              <a:gd name="csY4" fmla="*/ 309195 h 399486"/>
              <a:gd name="csX0" fmla="*/ 0 w 4289097"/>
              <a:gd name="csY0" fmla="*/ 257680 h 401176"/>
              <a:gd name="csX1" fmla="*/ 1312252 w 4289097"/>
              <a:gd name="csY1" fmla="*/ 102 h 401176"/>
              <a:gd name="csX2" fmla="*/ 2434107 w 4289097"/>
              <a:gd name="csY2" fmla="*/ 283437 h 401176"/>
              <a:gd name="csX3" fmla="*/ 3222270 w 4289097"/>
              <a:gd name="csY3" fmla="*/ 399348 h 401176"/>
              <a:gd name="csX4" fmla="*/ 4289097 w 4289097"/>
              <a:gd name="csY4" fmla="*/ 309195 h 401176"/>
              <a:gd name="csX0" fmla="*/ 0 w 4289097"/>
              <a:gd name="csY0" fmla="*/ 257680 h 401176"/>
              <a:gd name="csX1" fmla="*/ 1312252 w 4289097"/>
              <a:gd name="csY1" fmla="*/ 102 h 401176"/>
              <a:gd name="csX2" fmla="*/ 2434107 w 4289097"/>
              <a:gd name="csY2" fmla="*/ 283437 h 401176"/>
              <a:gd name="csX3" fmla="*/ 3222270 w 4289097"/>
              <a:gd name="csY3" fmla="*/ 399348 h 401176"/>
              <a:gd name="csX4" fmla="*/ 4289097 w 4289097"/>
              <a:gd name="csY4" fmla="*/ 309195 h 401176"/>
              <a:gd name="csX0" fmla="*/ 0 w 4289097"/>
              <a:gd name="csY0" fmla="*/ 258979 h 402475"/>
              <a:gd name="csX1" fmla="*/ 1312252 w 4289097"/>
              <a:gd name="csY1" fmla="*/ 1401 h 402475"/>
              <a:gd name="csX2" fmla="*/ 2434107 w 4289097"/>
              <a:gd name="csY2" fmla="*/ 284736 h 402475"/>
              <a:gd name="csX3" fmla="*/ 3222270 w 4289097"/>
              <a:gd name="csY3" fmla="*/ 400647 h 402475"/>
              <a:gd name="csX4" fmla="*/ 4289097 w 4289097"/>
              <a:gd name="csY4" fmla="*/ 310494 h 402475"/>
              <a:gd name="csX0" fmla="*/ 0 w 4289097"/>
              <a:gd name="csY0" fmla="*/ 271753 h 415249"/>
              <a:gd name="csX1" fmla="*/ 1224166 w 4289097"/>
              <a:gd name="csY1" fmla="*/ 1297 h 415249"/>
              <a:gd name="csX2" fmla="*/ 2434107 w 4289097"/>
              <a:gd name="csY2" fmla="*/ 297510 h 415249"/>
              <a:gd name="csX3" fmla="*/ 3222270 w 4289097"/>
              <a:gd name="csY3" fmla="*/ 413421 h 415249"/>
              <a:gd name="csX4" fmla="*/ 4289097 w 4289097"/>
              <a:gd name="csY4" fmla="*/ 323268 h 415249"/>
              <a:gd name="csX0" fmla="*/ 0 w 4289097"/>
              <a:gd name="csY0" fmla="*/ 271753 h 415249"/>
              <a:gd name="csX1" fmla="*/ 1224166 w 4289097"/>
              <a:gd name="csY1" fmla="*/ 1297 h 415249"/>
              <a:gd name="csX2" fmla="*/ 2434107 w 4289097"/>
              <a:gd name="csY2" fmla="*/ 297510 h 415249"/>
              <a:gd name="csX3" fmla="*/ 3222270 w 4289097"/>
              <a:gd name="csY3" fmla="*/ 413421 h 415249"/>
              <a:gd name="csX4" fmla="*/ 4289097 w 4289097"/>
              <a:gd name="csY4" fmla="*/ 323268 h 415249"/>
              <a:gd name="csX0" fmla="*/ 0 w 4289097"/>
              <a:gd name="csY0" fmla="*/ 348624 h 492120"/>
              <a:gd name="csX1" fmla="*/ 1224166 w 4289097"/>
              <a:gd name="csY1" fmla="*/ 895 h 492120"/>
              <a:gd name="csX2" fmla="*/ 2434107 w 4289097"/>
              <a:gd name="csY2" fmla="*/ 374381 h 492120"/>
              <a:gd name="csX3" fmla="*/ 3222270 w 4289097"/>
              <a:gd name="csY3" fmla="*/ 490292 h 492120"/>
              <a:gd name="csX4" fmla="*/ 4289097 w 4289097"/>
              <a:gd name="csY4" fmla="*/ 400139 h 492120"/>
              <a:gd name="csX0" fmla="*/ 0 w 4289097"/>
              <a:gd name="csY0" fmla="*/ 347893 h 491389"/>
              <a:gd name="csX1" fmla="*/ 1224166 w 4289097"/>
              <a:gd name="csY1" fmla="*/ 164 h 491389"/>
              <a:gd name="csX2" fmla="*/ 2434107 w 4289097"/>
              <a:gd name="csY2" fmla="*/ 373650 h 491389"/>
              <a:gd name="csX3" fmla="*/ 3222270 w 4289097"/>
              <a:gd name="csY3" fmla="*/ 489561 h 491389"/>
              <a:gd name="csX4" fmla="*/ 4289097 w 4289097"/>
              <a:gd name="csY4" fmla="*/ 399408 h 491389"/>
              <a:gd name="csX0" fmla="*/ 0 w 4289097"/>
              <a:gd name="csY0" fmla="*/ 350043 h 493539"/>
              <a:gd name="csX1" fmla="*/ 1224166 w 4289097"/>
              <a:gd name="csY1" fmla="*/ 2314 h 493539"/>
              <a:gd name="csX2" fmla="*/ 2434107 w 4289097"/>
              <a:gd name="csY2" fmla="*/ 375800 h 493539"/>
              <a:gd name="csX3" fmla="*/ 3222270 w 4289097"/>
              <a:gd name="csY3" fmla="*/ 491711 h 493539"/>
              <a:gd name="csX4" fmla="*/ 4289097 w 4289097"/>
              <a:gd name="csY4" fmla="*/ 401558 h 493539"/>
              <a:gd name="csX0" fmla="*/ 0 w 4289097"/>
              <a:gd name="csY0" fmla="*/ 347791 h 491287"/>
              <a:gd name="csX1" fmla="*/ 1224166 w 4289097"/>
              <a:gd name="csY1" fmla="*/ 62 h 491287"/>
              <a:gd name="csX2" fmla="*/ 2434107 w 4289097"/>
              <a:gd name="csY2" fmla="*/ 373548 h 491287"/>
              <a:gd name="csX3" fmla="*/ 3222270 w 4289097"/>
              <a:gd name="csY3" fmla="*/ 489459 h 491287"/>
              <a:gd name="csX4" fmla="*/ 4289097 w 4289097"/>
              <a:gd name="csY4" fmla="*/ 399306 h 491287"/>
              <a:gd name="csX0" fmla="*/ 0 w 4289097"/>
              <a:gd name="csY0" fmla="*/ 347791 h 491287"/>
              <a:gd name="csX1" fmla="*/ 1224166 w 4289097"/>
              <a:gd name="csY1" fmla="*/ 62 h 491287"/>
              <a:gd name="csX2" fmla="*/ 2434107 w 4289097"/>
              <a:gd name="csY2" fmla="*/ 373548 h 491287"/>
              <a:gd name="csX3" fmla="*/ 3222270 w 4289097"/>
              <a:gd name="csY3" fmla="*/ 489459 h 491287"/>
              <a:gd name="csX4" fmla="*/ 4289097 w 4289097"/>
              <a:gd name="csY4" fmla="*/ 399306 h 491287"/>
              <a:gd name="csX0" fmla="*/ 0 w 4289097"/>
              <a:gd name="csY0" fmla="*/ 347745 h 491241"/>
              <a:gd name="csX1" fmla="*/ 1224166 w 4289097"/>
              <a:gd name="csY1" fmla="*/ 16 h 491241"/>
              <a:gd name="csX2" fmla="*/ 2278263 w 4289097"/>
              <a:gd name="csY2" fmla="*/ 360623 h 491241"/>
              <a:gd name="csX3" fmla="*/ 3222270 w 4289097"/>
              <a:gd name="csY3" fmla="*/ 489413 h 491241"/>
              <a:gd name="csX4" fmla="*/ 4289097 w 4289097"/>
              <a:gd name="csY4" fmla="*/ 399260 h 491241"/>
              <a:gd name="csX0" fmla="*/ 0 w 4289097"/>
              <a:gd name="csY0" fmla="*/ 347991 h 491487"/>
              <a:gd name="csX1" fmla="*/ 1224166 w 4289097"/>
              <a:gd name="csY1" fmla="*/ 262 h 491487"/>
              <a:gd name="csX2" fmla="*/ 2278263 w 4289097"/>
              <a:gd name="csY2" fmla="*/ 360869 h 491487"/>
              <a:gd name="csX3" fmla="*/ 3222270 w 4289097"/>
              <a:gd name="csY3" fmla="*/ 489659 h 491487"/>
              <a:gd name="csX4" fmla="*/ 4289097 w 4289097"/>
              <a:gd name="csY4" fmla="*/ 399506 h 491487"/>
              <a:gd name="csX0" fmla="*/ 0 w 4289097"/>
              <a:gd name="csY0" fmla="*/ 347745 h 491241"/>
              <a:gd name="csX1" fmla="*/ 1224166 w 4289097"/>
              <a:gd name="csY1" fmla="*/ 16 h 491241"/>
              <a:gd name="csX2" fmla="*/ 2278263 w 4289097"/>
              <a:gd name="csY2" fmla="*/ 360623 h 491241"/>
              <a:gd name="csX3" fmla="*/ 3222270 w 4289097"/>
              <a:gd name="csY3" fmla="*/ 489413 h 491241"/>
              <a:gd name="csX4" fmla="*/ 4289097 w 4289097"/>
              <a:gd name="csY4" fmla="*/ 399260 h 491241"/>
              <a:gd name="csX0" fmla="*/ 0 w 4289097"/>
              <a:gd name="csY0" fmla="*/ 347745 h 529435"/>
              <a:gd name="csX1" fmla="*/ 1224166 w 4289097"/>
              <a:gd name="csY1" fmla="*/ 16 h 529435"/>
              <a:gd name="csX2" fmla="*/ 2278263 w 4289097"/>
              <a:gd name="csY2" fmla="*/ 360623 h 529435"/>
              <a:gd name="csX3" fmla="*/ 3168063 w 4289097"/>
              <a:gd name="csY3" fmla="*/ 528050 h 529435"/>
              <a:gd name="csX4" fmla="*/ 4289097 w 4289097"/>
              <a:gd name="csY4" fmla="*/ 399260 h 529435"/>
              <a:gd name="csX0" fmla="*/ 0 w 4207787"/>
              <a:gd name="csY0" fmla="*/ 347745 h 528816"/>
              <a:gd name="csX1" fmla="*/ 1224166 w 4207787"/>
              <a:gd name="csY1" fmla="*/ 16 h 528816"/>
              <a:gd name="csX2" fmla="*/ 2278263 w 4207787"/>
              <a:gd name="csY2" fmla="*/ 360623 h 528816"/>
              <a:gd name="csX3" fmla="*/ 3168063 w 4207787"/>
              <a:gd name="csY3" fmla="*/ 528050 h 528816"/>
              <a:gd name="csX4" fmla="*/ 4207787 w 4207787"/>
              <a:gd name="csY4" fmla="*/ 270471 h 528816"/>
              <a:gd name="csX0" fmla="*/ 0 w 4207787"/>
              <a:gd name="csY0" fmla="*/ 347745 h 528816"/>
              <a:gd name="csX1" fmla="*/ 1224166 w 4207787"/>
              <a:gd name="csY1" fmla="*/ 16 h 528816"/>
              <a:gd name="csX2" fmla="*/ 2278263 w 4207787"/>
              <a:gd name="csY2" fmla="*/ 360623 h 528816"/>
              <a:gd name="csX3" fmla="*/ 3066426 w 4207787"/>
              <a:gd name="csY3" fmla="*/ 528050 h 528816"/>
              <a:gd name="csX4" fmla="*/ 4207787 w 4207787"/>
              <a:gd name="csY4" fmla="*/ 270471 h 528816"/>
              <a:gd name="csX0" fmla="*/ 0 w 4024840"/>
              <a:gd name="csY0" fmla="*/ 503465 h 529990"/>
              <a:gd name="csX1" fmla="*/ 1041219 w 4024840"/>
              <a:gd name="csY1" fmla="*/ 1190 h 529990"/>
              <a:gd name="csX2" fmla="*/ 2095316 w 4024840"/>
              <a:gd name="csY2" fmla="*/ 361797 h 529990"/>
              <a:gd name="csX3" fmla="*/ 2883479 w 4024840"/>
              <a:gd name="csY3" fmla="*/ 529224 h 529990"/>
              <a:gd name="csX4" fmla="*/ 4024840 w 4024840"/>
              <a:gd name="csY4" fmla="*/ 271645 h 529990"/>
              <a:gd name="csX0" fmla="*/ 0 w 4024840"/>
              <a:gd name="csY0" fmla="*/ 490632 h 517157"/>
              <a:gd name="csX1" fmla="*/ 1129304 w 4024840"/>
              <a:gd name="csY1" fmla="*/ 1236 h 517157"/>
              <a:gd name="csX2" fmla="*/ 2095316 w 4024840"/>
              <a:gd name="csY2" fmla="*/ 348964 h 517157"/>
              <a:gd name="csX3" fmla="*/ 2883479 w 4024840"/>
              <a:gd name="csY3" fmla="*/ 516391 h 517157"/>
              <a:gd name="csX4" fmla="*/ 4024840 w 4024840"/>
              <a:gd name="csY4" fmla="*/ 258812 h 517157"/>
              <a:gd name="csX0" fmla="*/ 0 w 4024840"/>
              <a:gd name="csY0" fmla="*/ 489669 h 516194"/>
              <a:gd name="csX1" fmla="*/ 1129304 w 4024840"/>
              <a:gd name="csY1" fmla="*/ 273 h 516194"/>
              <a:gd name="csX2" fmla="*/ 2095316 w 4024840"/>
              <a:gd name="csY2" fmla="*/ 348001 h 516194"/>
              <a:gd name="csX3" fmla="*/ 2883479 w 4024840"/>
              <a:gd name="csY3" fmla="*/ 515428 h 516194"/>
              <a:gd name="csX4" fmla="*/ 4024840 w 4024840"/>
              <a:gd name="csY4" fmla="*/ 257849 h 516194"/>
              <a:gd name="csX0" fmla="*/ 0 w 4024840"/>
              <a:gd name="csY0" fmla="*/ 489434 h 515959"/>
              <a:gd name="csX1" fmla="*/ 1129304 w 4024840"/>
              <a:gd name="csY1" fmla="*/ 38 h 515959"/>
              <a:gd name="csX2" fmla="*/ 2883479 w 4024840"/>
              <a:gd name="csY2" fmla="*/ 515193 h 515959"/>
              <a:gd name="csX3" fmla="*/ 4024840 w 4024840"/>
              <a:gd name="csY3" fmla="*/ 257614 h 515959"/>
              <a:gd name="csX0" fmla="*/ 0 w 4024840"/>
              <a:gd name="csY0" fmla="*/ 493545 h 493545"/>
              <a:gd name="csX1" fmla="*/ 1129304 w 4024840"/>
              <a:gd name="csY1" fmla="*/ 4149 h 493545"/>
              <a:gd name="csX2" fmla="*/ 4024840 w 4024840"/>
              <a:gd name="csY2" fmla="*/ 261725 h 493545"/>
              <a:gd name="csX0" fmla="*/ 0 w 4024840"/>
              <a:gd name="csY0" fmla="*/ 455596 h 455596"/>
              <a:gd name="csX1" fmla="*/ 2251396 w 4024840"/>
              <a:gd name="csY1" fmla="*/ 4837 h 455596"/>
              <a:gd name="csX2" fmla="*/ 4024840 w 4024840"/>
              <a:gd name="csY2" fmla="*/ 223776 h 455596"/>
              <a:gd name="csX0" fmla="*/ 0 w 4024840"/>
              <a:gd name="csY0" fmla="*/ 450759 h 450759"/>
              <a:gd name="csX1" fmla="*/ 2251396 w 4024840"/>
              <a:gd name="csY1" fmla="*/ 0 h 450759"/>
              <a:gd name="csX2" fmla="*/ 4024840 w 4024840"/>
              <a:gd name="csY2" fmla="*/ 218939 h 450759"/>
              <a:gd name="csX0" fmla="*/ 0 w 3655209"/>
              <a:gd name="csY0" fmla="*/ 362638 h 362638"/>
              <a:gd name="csX1" fmla="*/ 1881765 w 3655209"/>
              <a:gd name="csY1" fmla="*/ 2031 h 362638"/>
              <a:gd name="csX2" fmla="*/ 3655209 w 3655209"/>
              <a:gd name="csY2" fmla="*/ 220970 h 362638"/>
              <a:gd name="csX0" fmla="*/ 0 w 3760818"/>
              <a:gd name="csY0" fmla="*/ 360939 h 360939"/>
              <a:gd name="csX1" fmla="*/ 1881765 w 3760818"/>
              <a:gd name="csY1" fmla="*/ 332 h 360939"/>
              <a:gd name="csX2" fmla="*/ 3760818 w 3760818"/>
              <a:gd name="csY2" fmla="*/ 296545 h 360939"/>
              <a:gd name="csX0" fmla="*/ 0 w 3760818"/>
              <a:gd name="csY0" fmla="*/ 386666 h 386666"/>
              <a:gd name="csX1" fmla="*/ 1789358 w 3760818"/>
              <a:gd name="csY1" fmla="*/ 301 h 386666"/>
              <a:gd name="csX2" fmla="*/ 3760818 w 3760818"/>
              <a:gd name="csY2" fmla="*/ 322272 h 386666"/>
              <a:gd name="csX0" fmla="*/ 0 w 3760818"/>
              <a:gd name="csY0" fmla="*/ 386666 h 386666"/>
              <a:gd name="csX1" fmla="*/ 1789358 w 3760818"/>
              <a:gd name="csY1" fmla="*/ 301 h 386666"/>
              <a:gd name="csX2" fmla="*/ 3760818 w 3760818"/>
              <a:gd name="csY2" fmla="*/ 322272 h 386666"/>
              <a:gd name="csX0" fmla="*/ 0 w 3760818"/>
              <a:gd name="csY0" fmla="*/ 386379 h 386379"/>
              <a:gd name="csX1" fmla="*/ 1789358 w 3760818"/>
              <a:gd name="csY1" fmla="*/ 14 h 386379"/>
              <a:gd name="csX2" fmla="*/ 3760818 w 3760818"/>
              <a:gd name="csY2" fmla="*/ 321985 h 386379"/>
              <a:gd name="csX0" fmla="*/ 0 w 3760818"/>
              <a:gd name="csY0" fmla="*/ 395578 h 395578"/>
              <a:gd name="csX1" fmla="*/ 1789358 w 3760818"/>
              <a:gd name="csY1" fmla="*/ 9213 h 395578"/>
              <a:gd name="csX2" fmla="*/ 2832341 w 3760818"/>
              <a:gd name="csY2" fmla="*/ 138000 h 395578"/>
              <a:gd name="csX3" fmla="*/ 3760818 w 3760818"/>
              <a:gd name="csY3" fmla="*/ 331184 h 395578"/>
              <a:gd name="csX0" fmla="*/ 0 w 3760818"/>
              <a:gd name="csY0" fmla="*/ 386428 h 386428"/>
              <a:gd name="csX1" fmla="*/ 838978 w 3760818"/>
              <a:gd name="csY1" fmla="*/ 115972 h 386428"/>
              <a:gd name="csX2" fmla="*/ 1789358 w 3760818"/>
              <a:gd name="csY2" fmla="*/ 63 h 386428"/>
              <a:gd name="csX3" fmla="*/ 2832341 w 3760818"/>
              <a:gd name="csY3" fmla="*/ 128850 h 386428"/>
              <a:gd name="csX4" fmla="*/ 3760818 w 3760818"/>
              <a:gd name="csY4" fmla="*/ 322034 h 386428"/>
            </a:gdLst>
            <a:ahLst/>
            <a:cxnLst>
              <a:cxn ang="0">
                <a:pos x="csX0" y="csY0"/>
              </a:cxn>
              <a:cxn ang="0">
                <a:pos x="csX1" y="csY1"/>
              </a:cxn>
              <a:cxn ang="0">
                <a:pos x="csX2" y="csY2"/>
              </a:cxn>
              <a:cxn ang="0">
                <a:pos x="csX3" y="csY3"/>
              </a:cxn>
              <a:cxn ang="0">
                <a:pos x="csX4" y="csY4"/>
              </a:cxn>
            </a:cxnLst>
            <a:rect l="l" t="t" r="r" b="b"/>
            <a:pathLst>
              <a:path w="3760818" h="386428">
                <a:moveTo>
                  <a:pt x="0" y="386428"/>
                </a:moveTo>
                <a:cubicBezTo>
                  <a:pt x="146430" y="349938"/>
                  <a:pt x="540752" y="180366"/>
                  <a:pt x="838978" y="115972"/>
                </a:cubicBezTo>
                <a:cubicBezTo>
                  <a:pt x="1137204" y="51578"/>
                  <a:pt x="1457131" y="-2083"/>
                  <a:pt x="1789358" y="63"/>
                </a:cubicBezTo>
                <a:cubicBezTo>
                  <a:pt x="2121585" y="2209"/>
                  <a:pt x="2503764" y="75188"/>
                  <a:pt x="2832341" y="128850"/>
                </a:cubicBezTo>
                <a:cubicBezTo>
                  <a:pt x="3160918" y="182512"/>
                  <a:pt x="3597271" y="294130"/>
                  <a:pt x="3760818" y="322034"/>
                </a:cubicBezTo>
              </a:path>
            </a:pathLst>
          </a:custGeom>
          <a:no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669F56C2-1C30-6AF5-9245-EFEE2C161437}"/>
              </a:ext>
              <a:ext uri="{C183D7F6-B498-43B3-948B-1728B52AA6E4}">
                <adec:decorative xmlns:adec="http://schemas.microsoft.com/office/drawing/2017/decorative" val="1"/>
              </a:ext>
            </a:extLst>
          </p:cNvPr>
          <p:cNvSpPr/>
          <p:nvPr/>
        </p:nvSpPr>
        <p:spPr>
          <a:xfrm rot="10800000">
            <a:off x="5881497" y="2191311"/>
            <a:ext cx="3669026" cy="386428"/>
          </a:xfrm>
          <a:custGeom>
            <a:avLst/>
            <a:gdLst>
              <a:gd name="csX0" fmla="*/ 0 w 3631842"/>
              <a:gd name="csY0" fmla="*/ 257680 h 322074"/>
              <a:gd name="csX1" fmla="*/ 1210614 w 3631842"/>
              <a:gd name="csY1" fmla="*/ 102 h 322074"/>
              <a:gd name="csX2" fmla="*/ 2434107 w 3631842"/>
              <a:gd name="csY2" fmla="*/ 283437 h 322074"/>
              <a:gd name="csX3" fmla="*/ 3631842 w 3631842"/>
              <a:gd name="csY3" fmla="*/ 322074 h 322074"/>
              <a:gd name="csX0" fmla="*/ 0 w 3631842"/>
              <a:gd name="csY0" fmla="*/ 257680 h 322074"/>
              <a:gd name="csX1" fmla="*/ 1312252 w 3631842"/>
              <a:gd name="csY1" fmla="*/ 102 h 322074"/>
              <a:gd name="csX2" fmla="*/ 2434107 w 3631842"/>
              <a:gd name="csY2" fmla="*/ 283437 h 322074"/>
              <a:gd name="csX3" fmla="*/ 3631842 w 3631842"/>
              <a:gd name="csY3" fmla="*/ 322074 h 322074"/>
              <a:gd name="csX0" fmla="*/ 0 w 4289097"/>
              <a:gd name="csY0" fmla="*/ 257680 h 309195"/>
              <a:gd name="csX1" fmla="*/ 1312252 w 4289097"/>
              <a:gd name="csY1" fmla="*/ 102 h 309195"/>
              <a:gd name="csX2" fmla="*/ 2434107 w 4289097"/>
              <a:gd name="csY2" fmla="*/ 283437 h 309195"/>
              <a:gd name="csX3" fmla="*/ 4289097 w 4289097"/>
              <a:gd name="csY3" fmla="*/ 309195 h 309195"/>
              <a:gd name="csX0" fmla="*/ 0 w 4289097"/>
              <a:gd name="csY0" fmla="*/ 257680 h 399486"/>
              <a:gd name="csX1" fmla="*/ 1312252 w 4289097"/>
              <a:gd name="csY1" fmla="*/ 102 h 399486"/>
              <a:gd name="csX2" fmla="*/ 2434107 w 4289097"/>
              <a:gd name="csY2" fmla="*/ 283437 h 399486"/>
              <a:gd name="csX3" fmla="*/ 3222270 w 4289097"/>
              <a:gd name="csY3" fmla="*/ 399348 h 399486"/>
              <a:gd name="csX4" fmla="*/ 4289097 w 4289097"/>
              <a:gd name="csY4" fmla="*/ 309195 h 399486"/>
              <a:gd name="csX0" fmla="*/ 0 w 4289097"/>
              <a:gd name="csY0" fmla="*/ 257680 h 399486"/>
              <a:gd name="csX1" fmla="*/ 1312252 w 4289097"/>
              <a:gd name="csY1" fmla="*/ 102 h 399486"/>
              <a:gd name="csX2" fmla="*/ 2434107 w 4289097"/>
              <a:gd name="csY2" fmla="*/ 283437 h 399486"/>
              <a:gd name="csX3" fmla="*/ 3222270 w 4289097"/>
              <a:gd name="csY3" fmla="*/ 399348 h 399486"/>
              <a:gd name="csX4" fmla="*/ 4289097 w 4289097"/>
              <a:gd name="csY4" fmla="*/ 309195 h 399486"/>
              <a:gd name="csX0" fmla="*/ 0 w 4289097"/>
              <a:gd name="csY0" fmla="*/ 257680 h 401176"/>
              <a:gd name="csX1" fmla="*/ 1312252 w 4289097"/>
              <a:gd name="csY1" fmla="*/ 102 h 401176"/>
              <a:gd name="csX2" fmla="*/ 2434107 w 4289097"/>
              <a:gd name="csY2" fmla="*/ 283437 h 401176"/>
              <a:gd name="csX3" fmla="*/ 3222270 w 4289097"/>
              <a:gd name="csY3" fmla="*/ 399348 h 401176"/>
              <a:gd name="csX4" fmla="*/ 4289097 w 4289097"/>
              <a:gd name="csY4" fmla="*/ 309195 h 401176"/>
              <a:gd name="csX0" fmla="*/ 0 w 4289097"/>
              <a:gd name="csY0" fmla="*/ 257680 h 401176"/>
              <a:gd name="csX1" fmla="*/ 1312252 w 4289097"/>
              <a:gd name="csY1" fmla="*/ 102 h 401176"/>
              <a:gd name="csX2" fmla="*/ 2434107 w 4289097"/>
              <a:gd name="csY2" fmla="*/ 283437 h 401176"/>
              <a:gd name="csX3" fmla="*/ 3222270 w 4289097"/>
              <a:gd name="csY3" fmla="*/ 399348 h 401176"/>
              <a:gd name="csX4" fmla="*/ 4289097 w 4289097"/>
              <a:gd name="csY4" fmla="*/ 309195 h 401176"/>
              <a:gd name="csX0" fmla="*/ 0 w 4289097"/>
              <a:gd name="csY0" fmla="*/ 258979 h 402475"/>
              <a:gd name="csX1" fmla="*/ 1312252 w 4289097"/>
              <a:gd name="csY1" fmla="*/ 1401 h 402475"/>
              <a:gd name="csX2" fmla="*/ 2434107 w 4289097"/>
              <a:gd name="csY2" fmla="*/ 284736 h 402475"/>
              <a:gd name="csX3" fmla="*/ 3222270 w 4289097"/>
              <a:gd name="csY3" fmla="*/ 400647 h 402475"/>
              <a:gd name="csX4" fmla="*/ 4289097 w 4289097"/>
              <a:gd name="csY4" fmla="*/ 310494 h 402475"/>
              <a:gd name="csX0" fmla="*/ 0 w 4289097"/>
              <a:gd name="csY0" fmla="*/ 271753 h 415249"/>
              <a:gd name="csX1" fmla="*/ 1224166 w 4289097"/>
              <a:gd name="csY1" fmla="*/ 1297 h 415249"/>
              <a:gd name="csX2" fmla="*/ 2434107 w 4289097"/>
              <a:gd name="csY2" fmla="*/ 297510 h 415249"/>
              <a:gd name="csX3" fmla="*/ 3222270 w 4289097"/>
              <a:gd name="csY3" fmla="*/ 413421 h 415249"/>
              <a:gd name="csX4" fmla="*/ 4289097 w 4289097"/>
              <a:gd name="csY4" fmla="*/ 323268 h 415249"/>
              <a:gd name="csX0" fmla="*/ 0 w 4289097"/>
              <a:gd name="csY0" fmla="*/ 271753 h 415249"/>
              <a:gd name="csX1" fmla="*/ 1224166 w 4289097"/>
              <a:gd name="csY1" fmla="*/ 1297 h 415249"/>
              <a:gd name="csX2" fmla="*/ 2434107 w 4289097"/>
              <a:gd name="csY2" fmla="*/ 297510 h 415249"/>
              <a:gd name="csX3" fmla="*/ 3222270 w 4289097"/>
              <a:gd name="csY3" fmla="*/ 413421 h 415249"/>
              <a:gd name="csX4" fmla="*/ 4289097 w 4289097"/>
              <a:gd name="csY4" fmla="*/ 323268 h 415249"/>
              <a:gd name="csX0" fmla="*/ 0 w 4289097"/>
              <a:gd name="csY0" fmla="*/ 348624 h 492120"/>
              <a:gd name="csX1" fmla="*/ 1224166 w 4289097"/>
              <a:gd name="csY1" fmla="*/ 895 h 492120"/>
              <a:gd name="csX2" fmla="*/ 2434107 w 4289097"/>
              <a:gd name="csY2" fmla="*/ 374381 h 492120"/>
              <a:gd name="csX3" fmla="*/ 3222270 w 4289097"/>
              <a:gd name="csY3" fmla="*/ 490292 h 492120"/>
              <a:gd name="csX4" fmla="*/ 4289097 w 4289097"/>
              <a:gd name="csY4" fmla="*/ 400139 h 492120"/>
              <a:gd name="csX0" fmla="*/ 0 w 4289097"/>
              <a:gd name="csY0" fmla="*/ 347893 h 491389"/>
              <a:gd name="csX1" fmla="*/ 1224166 w 4289097"/>
              <a:gd name="csY1" fmla="*/ 164 h 491389"/>
              <a:gd name="csX2" fmla="*/ 2434107 w 4289097"/>
              <a:gd name="csY2" fmla="*/ 373650 h 491389"/>
              <a:gd name="csX3" fmla="*/ 3222270 w 4289097"/>
              <a:gd name="csY3" fmla="*/ 489561 h 491389"/>
              <a:gd name="csX4" fmla="*/ 4289097 w 4289097"/>
              <a:gd name="csY4" fmla="*/ 399408 h 491389"/>
              <a:gd name="csX0" fmla="*/ 0 w 4289097"/>
              <a:gd name="csY0" fmla="*/ 350043 h 493539"/>
              <a:gd name="csX1" fmla="*/ 1224166 w 4289097"/>
              <a:gd name="csY1" fmla="*/ 2314 h 493539"/>
              <a:gd name="csX2" fmla="*/ 2434107 w 4289097"/>
              <a:gd name="csY2" fmla="*/ 375800 h 493539"/>
              <a:gd name="csX3" fmla="*/ 3222270 w 4289097"/>
              <a:gd name="csY3" fmla="*/ 491711 h 493539"/>
              <a:gd name="csX4" fmla="*/ 4289097 w 4289097"/>
              <a:gd name="csY4" fmla="*/ 401558 h 493539"/>
              <a:gd name="csX0" fmla="*/ 0 w 4289097"/>
              <a:gd name="csY0" fmla="*/ 347791 h 491287"/>
              <a:gd name="csX1" fmla="*/ 1224166 w 4289097"/>
              <a:gd name="csY1" fmla="*/ 62 h 491287"/>
              <a:gd name="csX2" fmla="*/ 2434107 w 4289097"/>
              <a:gd name="csY2" fmla="*/ 373548 h 491287"/>
              <a:gd name="csX3" fmla="*/ 3222270 w 4289097"/>
              <a:gd name="csY3" fmla="*/ 489459 h 491287"/>
              <a:gd name="csX4" fmla="*/ 4289097 w 4289097"/>
              <a:gd name="csY4" fmla="*/ 399306 h 491287"/>
              <a:gd name="csX0" fmla="*/ 0 w 4289097"/>
              <a:gd name="csY0" fmla="*/ 347791 h 491287"/>
              <a:gd name="csX1" fmla="*/ 1224166 w 4289097"/>
              <a:gd name="csY1" fmla="*/ 62 h 491287"/>
              <a:gd name="csX2" fmla="*/ 2434107 w 4289097"/>
              <a:gd name="csY2" fmla="*/ 373548 h 491287"/>
              <a:gd name="csX3" fmla="*/ 3222270 w 4289097"/>
              <a:gd name="csY3" fmla="*/ 489459 h 491287"/>
              <a:gd name="csX4" fmla="*/ 4289097 w 4289097"/>
              <a:gd name="csY4" fmla="*/ 399306 h 491287"/>
              <a:gd name="csX0" fmla="*/ 0 w 4289097"/>
              <a:gd name="csY0" fmla="*/ 347745 h 491241"/>
              <a:gd name="csX1" fmla="*/ 1224166 w 4289097"/>
              <a:gd name="csY1" fmla="*/ 16 h 491241"/>
              <a:gd name="csX2" fmla="*/ 2278263 w 4289097"/>
              <a:gd name="csY2" fmla="*/ 360623 h 491241"/>
              <a:gd name="csX3" fmla="*/ 3222270 w 4289097"/>
              <a:gd name="csY3" fmla="*/ 489413 h 491241"/>
              <a:gd name="csX4" fmla="*/ 4289097 w 4289097"/>
              <a:gd name="csY4" fmla="*/ 399260 h 491241"/>
              <a:gd name="csX0" fmla="*/ 0 w 4289097"/>
              <a:gd name="csY0" fmla="*/ 347991 h 491487"/>
              <a:gd name="csX1" fmla="*/ 1224166 w 4289097"/>
              <a:gd name="csY1" fmla="*/ 262 h 491487"/>
              <a:gd name="csX2" fmla="*/ 2278263 w 4289097"/>
              <a:gd name="csY2" fmla="*/ 360869 h 491487"/>
              <a:gd name="csX3" fmla="*/ 3222270 w 4289097"/>
              <a:gd name="csY3" fmla="*/ 489659 h 491487"/>
              <a:gd name="csX4" fmla="*/ 4289097 w 4289097"/>
              <a:gd name="csY4" fmla="*/ 399506 h 491487"/>
              <a:gd name="csX0" fmla="*/ 0 w 4289097"/>
              <a:gd name="csY0" fmla="*/ 347745 h 491241"/>
              <a:gd name="csX1" fmla="*/ 1224166 w 4289097"/>
              <a:gd name="csY1" fmla="*/ 16 h 491241"/>
              <a:gd name="csX2" fmla="*/ 2278263 w 4289097"/>
              <a:gd name="csY2" fmla="*/ 360623 h 491241"/>
              <a:gd name="csX3" fmla="*/ 3222270 w 4289097"/>
              <a:gd name="csY3" fmla="*/ 489413 h 491241"/>
              <a:gd name="csX4" fmla="*/ 4289097 w 4289097"/>
              <a:gd name="csY4" fmla="*/ 399260 h 491241"/>
              <a:gd name="csX0" fmla="*/ 0 w 4289097"/>
              <a:gd name="csY0" fmla="*/ 347745 h 529435"/>
              <a:gd name="csX1" fmla="*/ 1224166 w 4289097"/>
              <a:gd name="csY1" fmla="*/ 16 h 529435"/>
              <a:gd name="csX2" fmla="*/ 2278263 w 4289097"/>
              <a:gd name="csY2" fmla="*/ 360623 h 529435"/>
              <a:gd name="csX3" fmla="*/ 3168063 w 4289097"/>
              <a:gd name="csY3" fmla="*/ 528050 h 529435"/>
              <a:gd name="csX4" fmla="*/ 4289097 w 4289097"/>
              <a:gd name="csY4" fmla="*/ 399260 h 529435"/>
              <a:gd name="csX0" fmla="*/ 0 w 4207787"/>
              <a:gd name="csY0" fmla="*/ 347745 h 528816"/>
              <a:gd name="csX1" fmla="*/ 1224166 w 4207787"/>
              <a:gd name="csY1" fmla="*/ 16 h 528816"/>
              <a:gd name="csX2" fmla="*/ 2278263 w 4207787"/>
              <a:gd name="csY2" fmla="*/ 360623 h 528816"/>
              <a:gd name="csX3" fmla="*/ 3168063 w 4207787"/>
              <a:gd name="csY3" fmla="*/ 528050 h 528816"/>
              <a:gd name="csX4" fmla="*/ 4207787 w 4207787"/>
              <a:gd name="csY4" fmla="*/ 270471 h 528816"/>
              <a:gd name="csX0" fmla="*/ 0 w 4207787"/>
              <a:gd name="csY0" fmla="*/ 347745 h 528816"/>
              <a:gd name="csX1" fmla="*/ 1224166 w 4207787"/>
              <a:gd name="csY1" fmla="*/ 16 h 528816"/>
              <a:gd name="csX2" fmla="*/ 2278263 w 4207787"/>
              <a:gd name="csY2" fmla="*/ 360623 h 528816"/>
              <a:gd name="csX3" fmla="*/ 3066426 w 4207787"/>
              <a:gd name="csY3" fmla="*/ 528050 h 528816"/>
              <a:gd name="csX4" fmla="*/ 4207787 w 4207787"/>
              <a:gd name="csY4" fmla="*/ 270471 h 528816"/>
              <a:gd name="csX0" fmla="*/ 0 w 4024840"/>
              <a:gd name="csY0" fmla="*/ 503465 h 529990"/>
              <a:gd name="csX1" fmla="*/ 1041219 w 4024840"/>
              <a:gd name="csY1" fmla="*/ 1190 h 529990"/>
              <a:gd name="csX2" fmla="*/ 2095316 w 4024840"/>
              <a:gd name="csY2" fmla="*/ 361797 h 529990"/>
              <a:gd name="csX3" fmla="*/ 2883479 w 4024840"/>
              <a:gd name="csY3" fmla="*/ 529224 h 529990"/>
              <a:gd name="csX4" fmla="*/ 4024840 w 4024840"/>
              <a:gd name="csY4" fmla="*/ 271645 h 529990"/>
              <a:gd name="csX0" fmla="*/ 0 w 4024840"/>
              <a:gd name="csY0" fmla="*/ 490632 h 517157"/>
              <a:gd name="csX1" fmla="*/ 1129304 w 4024840"/>
              <a:gd name="csY1" fmla="*/ 1236 h 517157"/>
              <a:gd name="csX2" fmla="*/ 2095316 w 4024840"/>
              <a:gd name="csY2" fmla="*/ 348964 h 517157"/>
              <a:gd name="csX3" fmla="*/ 2883479 w 4024840"/>
              <a:gd name="csY3" fmla="*/ 516391 h 517157"/>
              <a:gd name="csX4" fmla="*/ 4024840 w 4024840"/>
              <a:gd name="csY4" fmla="*/ 258812 h 517157"/>
              <a:gd name="csX0" fmla="*/ 0 w 4024840"/>
              <a:gd name="csY0" fmla="*/ 489669 h 516194"/>
              <a:gd name="csX1" fmla="*/ 1129304 w 4024840"/>
              <a:gd name="csY1" fmla="*/ 273 h 516194"/>
              <a:gd name="csX2" fmla="*/ 2095316 w 4024840"/>
              <a:gd name="csY2" fmla="*/ 348001 h 516194"/>
              <a:gd name="csX3" fmla="*/ 2883479 w 4024840"/>
              <a:gd name="csY3" fmla="*/ 515428 h 516194"/>
              <a:gd name="csX4" fmla="*/ 4024840 w 4024840"/>
              <a:gd name="csY4" fmla="*/ 257849 h 516194"/>
              <a:gd name="csX0" fmla="*/ 0 w 4024840"/>
              <a:gd name="csY0" fmla="*/ 489434 h 515959"/>
              <a:gd name="csX1" fmla="*/ 1129304 w 4024840"/>
              <a:gd name="csY1" fmla="*/ 38 h 515959"/>
              <a:gd name="csX2" fmla="*/ 2883479 w 4024840"/>
              <a:gd name="csY2" fmla="*/ 515193 h 515959"/>
              <a:gd name="csX3" fmla="*/ 4024840 w 4024840"/>
              <a:gd name="csY3" fmla="*/ 257614 h 515959"/>
              <a:gd name="csX0" fmla="*/ 0 w 4024840"/>
              <a:gd name="csY0" fmla="*/ 493545 h 493545"/>
              <a:gd name="csX1" fmla="*/ 1129304 w 4024840"/>
              <a:gd name="csY1" fmla="*/ 4149 h 493545"/>
              <a:gd name="csX2" fmla="*/ 4024840 w 4024840"/>
              <a:gd name="csY2" fmla="*/ 261725 h 493545"/>
              <a:gd name="csX0" fmla="*/ 0 w 4024840"/>
              <a:gd name="csY0" fmla="*/ 455596 h 455596"/>
              <a:gd name="csX1" fmla="*/ 2251396 w 4024840"/>
              <a:gd name="csY1" fmla="*/ 4837 h 455596"/>
              <a:gd name="csX2" fmla="*/ 4024840 w 4024840"/>
              <a:gd name="csY2" fmla="*/ 223776 h 455596"/>
              <a:gd name="csX0" fmla="*/ 0 w 4024840"/>
              <a:gd name="csY0" fmla="*/ 450759 h 450759"/>
              <a:gd name="csX1" fmla="*/ 2251396 w 4024840"/>
              <a:gd name="csY1" fmla="*/ 0 h 450759"/>
              <a:gd name="csX2" fmla="*/ 4024840 w 4024840"/>
              <a:gd name="csY2" fmla="*/ 218939 h 450759"/>
              <a:gd name="csX0" fmla="*/ 0 w 3655209"/>
              <a:gd name="csY0" fmla="*/ 362638 h 362638"/>
              <a:gd name="csX1" fmla="*/ 1881765 w 3655209"/>
              <a:gd name="csY1" fmla="*/ 2031 h 362638"/>
              <a:gd name="csX2" fmla="*/ 3655209 w 3655209"/>
              <a:gd name="csY2" fmla="*/ 220970 h 362638"/>
              <a:gd name="csX0" fmla="*/ 0 w 3760818"/>
              <a:gd name="csY0" fmla="*/ 360939 h 360939"/>
              <a:gd name="csX1" fmla="*/ 1881765 w 3760818"/>
              <a:gd name="csY1" fmla="*/ 332 h 360939"/>
              <a:gd name="csX2" fmla="*/ 3760818 w 3760818"/>
              <a:gd name="csY2" fmla="*/ 296545 h 360939"/>
              <a:gd name="csX0" fmla="*/ 0 w 3760818"/>
              <a:gd name="csY0" fmla="*/ 386666 h 386666"/>
              <a:gd name="csX1" fmla="*/ 1789358 w 3760818"/>
              <a:gd name="csY1" fmla="*/ 301 h 386666"/>
              <a:gd name="csX2" fmla="*/ 3760818 w 3760818"/>
              <a:gd name="csY2" fmla="*/ 322272 h 386666"/>
              <a:gd name="csX0" fmla="*/ 0 w 3760818"/>
              <a:gd name="csY0" fmla="*/ 386666 h 386666"/>
              <a:gd name="csX1" fmla="*/ 1789358 w 3760818"/>
              <a:gd name="csY1" fmla="*/ 301 h 386666"/>
              <a:gd name="csX2" fmla="*/ 3760818 w 3760818"/>
              <a:gd name="csY2" fmla="*/ 322272 h 386666"/>
              <a:gd name="csX0" fmla="*/ 0 w 3760818"/>
              <a:gd name="csY0" fmla="*/ 386379 h 386379"/>
              <a:gd name="csX1" fmla="*/ 1789358 w 3760818"/>
              <a:gd name="csY1" fmla="*/ 14 h 386379"/>
              <a:gd name="csX2" fmla="*/ 3760818 w 3760818"/>
              <a:gd name="csY2" fmla="*/ 321985 h 386379"/>
              <a:gd name="csX0" fmla="*/ 0 w 3760818"/>
              <a:gd name="csY0" fmla="*/ 395578 h 395578"/>
              <a:gd name="csX1" fmla="*/ 1789358 w 3760818"/>
              <a:gd name="csY1" fmla="*/ 9213 h 395578"/>
              <a:gd name="csX2" fmla="*/ 2832341 w 3760818"/>
              <a:gd name="csY2" fmla="*/ 138000 h 395578"/>
              <a:gd name="csX3" fmla="*/ 3760818 w 3760818"/>
              <a:gd name="csY3" fmla="*/ 331184 h 395578"/>
              <a:gd name="csX0" fmla="*/ 0 w 3760818"/>
              <a:gd name="csY0" fmla="*/ 386428 h 386428"/>
              <a:gd name="csX1" fmla="*/ 838978 w 3760818"/>
              <a:gd name="csY1" fmla="*/ 115972 h 386428"/>
              <a:gd name="csX2" fmla="*/ 1789358 w 3760818"/>
              <a:gd name="csY2" fmla="*/ 63 h 386428"/>
              <a:gd name="csX3" fmla="*/ 2832341 w 3760818"/>
              <a:gd name="csY3" fmla="*/ 128850 h 386428"/>
              <a:gd name="csX4" fmla="*/ 3760818 w 3760818"/>
              <a:gd name="csY4" fmla="*/ 322034 h 386428"/>
            </a:gdLst>
            <a:ahLst/>
            <a:cxnLst>
              <a:cxn ang="0">
                <a:pos x="csX0" y="csY0"/>
              </a:cxn>
              <a:cxn ang="0">
                <a:pos x="csX1" y="csY1"/>
              </a:cxn>
              <a:cxn ang="0">
                <a:pos x="csX2" y="csY2"/>
              </a:cxn>
              <a:cxn ang="0">
                <a:pos x="csX3" y="csY3"/>
              </a:cxn>
              <a:cxn ang="0">
                <a:pos x="csX4" y="csY4"/>
              </a:cxn>
            </a:cxnLst>
            <a:rect l="l" t="t" r="r" b="b"/>
            <a:pathLst>
              <a:path w="3760818" h="386428">
                <a:moveTo>
                  <a:pt x="0" y="386428"/>
                </a:moveTo>
                <a:cubicBezTo>
                  <a:pt x="146430" y="349938"/>
                  <a:pt x="540752" y="180366"/>
                  <a:pt x="838978" y="115972"/>
                </a:cubicBezTo>
                <a:cubicBezTo>
                  <a:pt x="1137204" y="51578"/>
                  <a:pt x="1457131" y="-2083"/>
                  <a:pt x="1789358" y="63"/>
                </a:cubicBezTo>
                <a:cubicBezTo>
                  <a:pt x="2121585" y="2209"/>
                  <a:pt x="2503764" y="75188"/>
                  <a:pt x="2832341" y="128850"/>
                </a:cubicBezTo>
                <a:cubicBezTo>
                  <a:pt x="3160918" y="182512"/>
                  <a:pt x="3597271" y="294130"/>
                  <a:pt x="3760818" y="322034"/>
                </a:cubicBezTo>
              </a:path>
            </a:pathLst>
          </a:custGeom>
          <a:noFill/>
          <a:ln w="3810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676DB5E9-01D6-2B78-8F22-C62B92F447BD}"/>
              </a:ext>
            </a:extLst>
          </p:cNvPr>
          <p:cNvSpPr txBox="1">
            <a:spLocks/>
          </p:cNvSpPr>
          <p:nvPr/>
        </p:nvSpPr>
        <p:spPr>
          <a:xfrm>
            <a:off x="1747640" y="1703911"/>
            <a:ext cx="1222556" cy="1222556"/>
          </a:xfrm>
          <a:prstGeom prst="ellipse">
            <a:avLst/>
          </a:prstGeom>
          <a:solidFill>
            <a:schemeClr val="bg1"/>
          </a:solidFill>
          <a:ln w="38100">
            <a:solidFill>
              <a:schemeClr val="accent1"/>
            </a:solidFill>
          </a:ln>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400" eaLnBrk="0" fontAlgn="base" hangingPunct="0">
              <a:spcBef>
                <a:spcPct val="0"/>
              </a:spcBef>
              <a:spcAft>
                <a:spcPct val="0"/>
              </a:spcAft>
              <a:buClr>
                <a:schemeClr val="accent1"/>
              </a:buClr>
              <a:tabLst/>
            </a:pPr>
            <a:r>
              <a:rPr lang="en-US" sz="6000" b="1">
                <a:solidFill>
                  <a:schemeClr val="tx2"/>
                </a:solidFill>
                <a:latin typeface="Arial" panose="020B0604020202020204" pitchFamily="34" charset="0"/>
              </a:rPr>
              <a:t>1</a:t>
            </a:r>
            <a:endParaRPr lang="en-US" sz="6000">
              <a:solidFill>
                <a:schemeClr val="tx2"/>
              </a:solidFill>
              <a:latin typeface="Arial" panose="020B0604020202020204" pitchFamily="34" charset="0"/>
            </a:endParaRPr>
          </a:p>
        </p:txBody>
      </p:sp>
      <p:sp>
        <p:nvSpPr>
          <p:cNvPr id="28" name="Graphic 17">
            <a:extLst>
              <a:ext uri="{FF2B5EF4-FFF2-40B4-BE49-F238E27FC236}">
                <a16:creationId xmlns:a16="http://schemas.microsoft.com/office/drawing/2014/main" id="{4531F97D-9A34-701E-576C-88B75C8ED336}"/>
              </a:ext>
              <a:ext uri="{C183D7F6-B498-43B3-948B-1728B52AA6E4}">
                <adec:decorative xmlns:adec="http://schemas.microsoft.com/office/drawing/2017/decorative" val="1"/>
              </a:ext>
            </a:extLst>
          </p:cNvPr>
          <p:cNvSpPr/>
          <p:nvPr/>
        </p:nvSpPr>
        <p:spPr>
          <a:xfrm>
            <a:off x="992490" y="3391873"/>
            <a:ext cx="2732856" cy="2812771"/>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C4D4C"/>
              </a:solidFill>
              <a:effectLst/>
              <a:uLnTx/>
              <a:uFillTx/>
              <a:latin typeface="Arial" panose="020B0604020202020204"/>
              <a:ea typeface="+mn-ea"/>
              <a:cs typeface="+mn-cs"/>
            </a:endParaRPr>
          </a:p>
        </p:txBody>
      </p:sp>
      <p:sp>
        <p:nvSpPr>
          <p:cNvPr id="29" name="Textbox 20">
            <a:extLst>
              <a:ext uri="{FF2B5EF4-FFF2-40B4-BE49-F238E27FC236}">
                <a16:creationId xmlns:a16="http://schemas.microsoft.com/office/drawing/2014/main" id="{58A655A8-7BE7-7FC6-54E5-123799EA5E4E}"/>
              </a:ext>
            </a:extLst>
          </p:cNvPr>
          <p:cNvSpPr txBox="1"/>
          <p:nvPr/>
        </p:nvSpPr>
        <p:spPr>
          <a:xfrm>
            <a:off x="1151381" y="3605686"/>
            <a:ext cx="2415075" cy="2473804"/>
          </a:xfrm>
          <a:prstGeom prst="rect">
            <a:avLst/>
          </a:prstGeom>
        </p:spPr>
        <p:txBody>
          <a:bodyPr wrap="square" lIns="0" tIns="0" rIns="0" bIns="0" rtlCol="0" anchor="t">
            <a:noAutofit/>
          </a:bodyPr>
          <a:lstStyle/>
          <a:p>
            <a:pPr marR="62865" lvl="0" algn="l" defTabSz="457200" rtl="0" eaLnBrk="1" fontAlgn="auto" latinLnBrk="0" hangingPunct="1">
              <a:lnSpc>
                <a:spcPct val="150000"/>
              </a:lnSpc>
              <a:spcBef>
                <a:spcPts val="0"/>
              </a:spcBef>
              <a:spcAft>
                <a:spcPts val="1200"/>
              </a:spcAft>
              <a:buClr>
                <a:srgbClr val="4C4D4C"/>
              </a:buClr>
              <a:buSzPct val="125000"/>
              <a:tabLst>
                <a:tab pos="122555" algn="l"/>
              </a:tabLst>
              <a:defRPr/>
            </a:pPr>
            <a:r>
              <a:rPr lang="en-US" sz="1600" b="1" dirty="0"/>
              <a:t>PRIORITIZE</a:t>
            </a:r>
          </a:p>
          <a:p>
            <a:pPr marR="62865" lvl="0" algn="l" defTabSz="457200" rtl="0" eaLnBrk="1" fontAlgn="auto" latinLnBrk="0" hangingPunct="1">
              <a:lnSpc>
                <a:spcPct val="150000"/>
              </a:lnSpc>
              <a:spcBef>
                <a:spcPts val="0"/>
              </a:spcBef>
              <a:spcAft>
                <a:spcPts val="1200"/>
              </a:spcAft>
              <a:buClr>
                <a:srgbClr val="4C4D4C"/>
              </a:buClr>
              <a:buSzPct val="125000"/>
              <a:tabLst>
                <a:tab pos="122555" algn="l"/>
              </a:tabLst>
              <a:defRPr/>
            </a:pPr>
            <a:r>
              <a:rPr lang="en-US" sz="1600" noProof="0" dirty="0"/>
              <a:t>Prioritize partners with complementary expertise to build comprehensive knowledge of workforce data needs and systems.</a:t>
            </a:r>
            <a:endParaRPr lang="en-US" sz="1600" noProof="0" dirty="0">
              <a:cs typeface="Arial"/>
            </a:endParaRPr>
          </a:p>
        </p:txBody>
      </p:sp>
      <p:sp>
        <p:nvSpPr>
          <p:cNvPr id="17" name="Text Placeholder 3">
            <a:extLst>
              <a:ext uri="{FF2B5EF4-FFF2-40B4-BE49-F238E27FC236}">
                <a16:creationId xmlns:a16="http://schemas.microsoft.com/office/drawing/2014/main" id="{E13D550D-4129-2D99-85D8-C2E9C8AE8812}"/>
              </a:ext>
              <a:ext uri="{C183D7F6-B498-43B3-948B-1728B52AA6E4}">
                <adec:decorative xmlns:adec="http://schemas.microsoft.com/office/drawing/2017/decorative" val="0"/>
              </a:ext>
            </a:extLst>
          </p:cNvPr>
          <p:cNvSpPr txBox="1">
            <a:spLocks/>
          </p:cNvSpPr>
          <p:nvPr/>
        </p:nvSpPr>
        <p:spPr>
          <a:xfrm>
            <a:off x="5584607" y="1703911"/>
            <a:ext cx="1222556" cy="1222556"/>
          </a:xfrm>
          <a:prstGeom prst="ellipse">
            <a:avLst/>
          </a:prstGeom>
          <a:solidFill>
            <a:schemeClr val="bg1"/>
          </a:solidFill>
          <a:ln w="38100">
            <a:solidFill>
              <a:schemeClr val="accent1"/>
            </a:solidFill>
          </a:ln>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400" eaLnBrk="0" fontAlgn="base" hangingPunct="0">
              <a:spcBef>
                <a:spcPct val="0"/>
              </a:spcBef>
              <a:spcAft>
                <a:spcPct val="0"/>
              </a:spcAft>
              <a:buClr>
                <a:schemeClr val="accent1"/>
              </a:buClr>
              <a:tabLst/>
            </a:pPr>
            <a:r>
              <a:rPr lang="en-US" sz="6000" b="1">
                <a:solidFill>
                  <a:schemeClr val="tx2"/>
                </a:solidFill>
                <a:latin typeface="Arial" panose="020B0604020202020204" pitchFamily="34" charset="0"/>
              </a:rPr>
              <a:t>2</a:t>
            </a:r>
            <a:endParaRPr lang="en-US" sz="6000">
              <a:solidFill>
                <a:schemeClr val="tx2"/>
              </a:solidFill>
              <a:latin typeface="Arial" panose="020B0604020202020204" pitchFamily="34" charset="0"/>
            </a:endParaRPr>
          </a:p>
        </p:txBody>
      </p:sp>
      <p:sp>
        <p:nvSpPr>
          <p:cNvPr id="30" name="Graphic 17">
            <a:extLst>
              <a:ext uri="{FF2B5EF4-FFF2-40B4-BE49-F238E27FC236}">
                <a16:creationId xmlns:a16="http://schemas.microsoft.com/office/drawing/2014/main" id="{E597E508-3EDF-78BC-3398-AF510846A96C}"/>
              </a:ext>
              <a:ext uri="{C183D7F6-B498-43B3-948B-1728B52AA6E4}">
                <adec:decorative xmlns:adec="http://schemas.microsoft.com/office/drawing/2017/decorative" val="1"/>
              </a:ext>
            </a:extLst>
          </p:cNvPr>
          <p:cNvSpPr/>
          <p:nvPr/>
        </p:nvSpPr>
        <p:spPr>
          <a:xfrm>
            <a:off x="4829457" y="3434226"/>
            <a:ext cx="2732856" cy="2812771"/>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C4D4C"/>
              </a:solidFill>
              <a:effectLst/>
              <a:uLnTx/>
              <a:uFillTx/>
              <a:latin typeface="Arial" panose="020B0604020202020204"/>
              <a:ea typeface="+mn-ea"/>
              <a:cs typeface="+mn-cs"/>
            </a:endParaRPr>
          </a:p>
        </p:txBody>
      </p:sp>
      <p:sp>
        <p:nvSpPr>
          <p:cNvPr id="31" name="Textbox 20">
            <a:extLst>
              <a:ext uri="{FF2B5EF4-FFF2-40B4-BE49-F238E27FC236}">
                <a16:creationId xmlns:a16="http://schemas.microsoft.com/office/drawing/2014/main" id="{1B621F2A-A2A6-9B84-0174-4D79398BF28C}"/>
              </a:ext>
            </a:extLst>
          </p:cNvPr>
          <p:cNvSpPr txBox="1"/>
          <p:nvPr/>
        </p:nvSpPr>
        <p:spPr>
          <a:xfrm>
            <a:off x="4988348" y="3641263"/>
            <a:ext cx="2415075" cy="2444635"/>
          </a:xfrm>
          <a:prstGeom prst="rect">
            <a:avLst/>
          </a:prstGeom>
        </p:spPr>
        <p:txBody>
          <a:bodyPr wrap="square" lIns="0" tIns="0" rIns="0" bIns="0" rtlCol="0">
            <a:noAutofit/>
          </a:bodyPr>
          <a:lstStyle/>
          <a:p>
            <a:pPr marR="62865" defTabSz="457200">
              <a:lnSpc>
                <a:spcPct val="150000"/>
              </a:lnSpc>
              <a:spcAft>
                <a:spcPts val="1200"/>
              </a:spcAft>
              <a:buClr>
                <a:srgbClr val="4C4D4C"/>
              </a:buClr>
              <a:buSzPct val="125000"/>
              <a:tabLst>
                <a:tab pos="122555" algn="l"/>
              </a:tabLst>
              <a:defRPr/>
            </a:pPr>
            <a:r>
              <a:rPr lang="en-US" sz="1600" b="1" noProof="0"/>
              <a:t>ANTICIPATE</a:t>
            </a:r>
          </a:p>
          <a:p>
            <a:pPr marR="62865" defTabSz="457200">
              <a:lnSpc>
                <a:spcPct val="150000"/>
              </a:lnSpc>
              <a:spcAft>
                <a:spcPts val="1200"/>
              </a:spcAft>
              <a:buClr>
                <a:srgbClr val="4C4D4C"/>
              </a:buClr>
              <a:buSzPct val="125000"/>
              <a:tabLst>
                <a:tab pos="122555" algn="l"/>
              </a:tabLst>
              <a:defRPr/>
            </a:pPr>
            <a:r>
              <a:rPr lang="en-US" sz="1600"/>
              <a:t>Consider partner sensitivities within the workforce data landscape related to data sharing and usage.</a:t>
            </a:r>
            <a:endParaRPr kumimoji="0" lang="en-US" sz="1600" b="0" i="0" u="none" strike="noStrike" kern="1200" cap="none" spc="0" normalizeH="0" baseline="0" noProof="0">
              <a:ln>
                <a:noFill/>
              </a:ln>
              <a:solidFill>
                <a:srgbClr val="4C4D4C"/>
              </a:solidFill>
              <a:effectLst/>
              <a:uLnTx/>
              <a:uFillTx/>
              <a:latin typeface="+mj-lt"/>
              <a:ea typeface="Avenir Book"/>
              <a:cs typeface="Avenir Book"/>
            </a:endParaRPr>
          </a:p>
        </p:txBody>
      </p:sp>
      <p:sp>
        <p:nvSpPr>
          <p:cNvPr id="18" name="Text Placeholder 3">
            <a:extLst>
              <a:ext uri="{FF2B5EF4-FFF2-40B4-BE49-F238E27FC236}">
                <a16:creationId xmlns:a16="http://schemas.microsoft.com/office/drawing/2014/main" id="{35A93899-8714-7D76-7E73-04C081C5CF71}"/>
              </a:ext>
            </a:extLst>
          </p:cNvPr>
          <p:cNvSpPr txBox="1">
            <a:spLocks/>
          </p:cNvSpPr>
          <p:nvPr/>
        </p:nvSpPr>
        <p:spPr>
          <a:xfrm>
            <a:off x="9219173" y="1703911"/>
            <a:ext cx="1222556" cy="1222556"/>
          </a:xfrm>
          <a:prstGeom prst="ellipse">
            <a:avLst/>
          </a:prstGeom>
          <a:solidFill>
            <a:schemeClr val="bg1"/>
          </a:solidFill>
          <a:ln w="38100">
            <a:solidFill>
              <a:schemeClr val="accent1"/>
            </a:solidFill>
          </a:ln>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400" eaLnBrk="0" fontAlgn="base" hangingPunct="0">
              <a:spcBef>
                <a:spcPct val="0"/>
              </a:spcBef>
              <a:spcAft>
                <a:spcPct val="0"/>
              </a:spcAft>
              <a:buClr>
                <a:schemeClr val="accent1"/>
              </a:buClr>
              <a:tabLst/>
            </a:pPr>
            <a:r>
              <a:rPr lang="en-US" sz="6000" b="1">
                <a:solidFill>
                  <a:schemeClr val="tx2"/>
                </a:solidFill>
                <a:latin typeface="Arial" panose="020B0604020202020204" pitchFamily="34" charset="0"/>
              </a:rPr>
              <a:t>3</a:t>
            </a:r>
            <a:endParaRPr lang="en-US" sz="6000">
              <a:solidFill>
                <a:schemeClr val="tx2"/>
              </a:solidFill>
              <a:latin typeface="Arial" panose="020B0604020202020204" pitchFamily="34" charset="0"/>
            </a:endParaRPr>
          </a:p>
        </p:txBody>
      </p:sp>
      <p:sp>
        <p:nvSpPr>
          <p:cNvPr id="32" name="Graphic 17">
            <a:extLst>
              <a:ext uri="{FF2B5EF4-FFF2-40B4-BE49-F238E27FC236}">
                <a16:creationId xmlns:a16="http://schemas.microsoft.com/office/drawing/2014/main" id="{8F723DE1-1A5F-655F-ED3C-07B668B59799}"/>
              </a:ext>
              <a:ext uri="{C183D7F6-B498-43B3-948B-1728B52AA6E4}">
                <adec:decorative xmlns:adec="http://schemas.microsoft.com/office/drawing/2017/decorative" val="1"/>
              </a:ext>
            </a:extLst>
          </p:cNvPr>
          <p:cNvSpPr/>
          <p:nvPr/>
        </p:nvSpPr>
        <p:spPr>
          <a:xfrm>
            <a:off x="8466655" y="3421265"/>
            <a:ext cx="2727593" cy="2812771"/>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C4D4C"/>
              </a:solidFill>
              <a:effectLst/>
              <a:uLnTx/>
              <a:uFillTx/>
              <a:latin typeface="Arial" panose="020B0604020202020204"/>
              <a:ea typeface="+mn-ea"/>
              <a:cs typeface="+mn-cs"/>
            </a:endParaRPr>
          </a:p>
        </p:txBody>
      </p:sp>
      <p:sp>
        <p:nvSpPr>
          <p:cNvPr id="33" name="Textbox 20">
            <a:extLst>
              <a:ext uri="{FF2B5EF4-FFF2-40B4-BE49-F238E27FC236}">
                <a16:creationId xmlns:a16="http://schemas.microsoft.com/office/drawing/2014/main" id="{A109F215-9B01-7F50-5708-638160154038}"/>
              </a:ext>
            </a:extLst>
          </p:cNvPr>
          <p:cNvSpPr txBox="1"/>
          <p:nvPr/>
        </p:nvSpPr>
        <p:spPr>
          <a:xfrm>
            <a:off x="8625239" y="3638169"/>
            <a:ext cx="2410424" cy="2459221"/>
          </a:xfrm>
          <a:prstGeom prst="rect">
            <a:avLst/>
          </a:prstGeom>
        </p:spPr>
        <p:txBody>
          <a:bodyPr wrap="square" lIns="0" tIns="0" rIns="0" bIns="0" rtlCol="0">
            <a:noAutofit/>
          </a:bodyPr>
          <a:lstStyle/>
          <a:p>
            <a:pPr marR="62865" defTabSz="457200">
              <a:lnSpc>
                <a:spcPct val="150000"/>
              </a:lnSpc>
              <a:spcAft>
                <a:spcPts val="1200"/>
              </a:spcAft>
              <a:buClr>
                <a:srgbClr val="4C4D4C"/>
              </a:buClr>
              <a:buSzPct val="125000"/>
              <a:tabLst>
                <a:tab pos="122555" algn="l"/>
              </a:tabLst>
              <a:defRPr/>
            </a:pPr>
            <a:r>
              <a:rPr kumimoji="0" lang="en-US" sz="1600" b="1" i="0" u="none" strike="noStrike" kern="1200" cap="none" spc="0" normalizeH="0" baseline="0">
                <a:ln>
                  <a:noFill/>
                </a:ln>
                <a:solidFill>
                  <a:srgbClr val="4C4D4C"/>
                </a:solidFill>
                <a:effectLst/>
                <a:uLnTx/>
                <a:uFillTx/>
                <a:latin typeface="+mj-lt"/>
                <a:ea typeface="Avenir Book"/>
                <a:cs typeface="Avenir Book"/>
              </a:rPr>
              <a:t>ADVOCATE</a:t>
            </a:r>
          </a:p>
          <a:p>
            <a:pPr marR="62865" defTabSz="457200">
              <a:lnSpc>
                <a:spcPct val="150000"/>
              </a:lnSpc>
              <a:spcAft>
                <a:spcPts val="1200"/>
              </a:spcAft>
              <a:buClr>
                <a:srgbClr val="4C4D4C"/>
              </a:buClr>
              <a:buSzPct val="125000"/>
              <a:tabLst>
                <a:tab pos="122555" algn="l"/>
              </a:tabLst>
              <a:defRPr/>
            </a:pPr>
            <a:r>
              <a:rPr lang="en-US" sz="1600">
                <a:solidFill>
                  <a:srgbClr val="4C4D4C"/>
                </a:solidFill>
                <a:latin typeface="+mj-lt"/>
                <a:ea typeface="Avenir Book"/>
                <a:cs typeface="Avenir Book"/>
              </a:rPr>
              <a:t>Make a value proposition that addresses concerns and highlights the mutual benefits of strong workforce data systems.</a:t>
            </a:r>
            <a:endParaRPr kumimoji="0" lang="en-US" sz="1600" i="0" u="none" strike="noStrike" kern="1200" cap="none" spc="0" normalizeH="0" baseline="0" noProof="0">
              <a:ln>
                <a:noFill/>
              </a:ln>
              <a:solidFill>
                <a:srgbClr val="4C4D4C"/>
              </a:solidFill>
              <a:effectLst/>
              <a:uLnTx/>
              <a:uFillTx/>
              <a:latin typeface="+mj-lt"/>
              <a:ea typeface="Avenir Book"/>
              <a:cs typeface="Avenir Book"/>
            </a:endParaRPr>
          </a:p>
        </p:txBody>
      </p:sp>
    </p:spTree>
    <p:extLst>
      <p:ext uri="{BB962C8B-B14F-4D97-AF65-F5344CB8AC3E}">
        <p14:creationId xmlns:p14="http://schemas.microsoft.com/office/powerpoint/2010/main" val="2388272086"/>
      </p:ext>
    </p:extLst>
  </p:cSld>
  <p:clrMapOvr>
    <a:masterClrMapping/>
  </p:clrMapOvr>
</p:sld>
</file>

<file path=ppt/theme/theme1.xml><?xml version="1.0" encoding="utf-8"?>
<a:theme xmlns:a="http://schemas.openxmlformats.org/drawingml/2006/main" name="Office Theme">
  <a:themeElements>
    <a:clrScheme name="Custom 5">
      <a:dk1>
        <a:srgbClr val="2B2B2B"/>
      </a:dk1>
      <a:lt1>
        <a:srgbClr val="FAFAFA"/>
      </a:lt1>
      <a:dk2>
        <a:srgbClr val="0A495D"/>
      </a:dk2>
      <a:lt2>
        <a:srgbClr val="DADADA"/>
      </a:lt2>
      <a:accent1>
        <a:srgbClr val="08824E"/>
      </a:accent1>
      <a:accent2>
        <a:srgbClr val="F76366"/>
      </a:accent2>
      <a:accent3>
        <a:srgbClr val="A5A5A5"/>
      </a:accent3>
      <a:accent4>
        <a:srgbClr val="FEECEC"/>
      </a:accent4>
      <a:accent5>
        <a:srgbClr val="DAE4E6"/>
      </a:accent5>
      <a:accent6>
        <a:srgbClr val="BBE8CC"/>
      </a:accent6>
      <a:hlink>
        <a:srgbClr val="3C8A8F"/>
      </a:hlink>
      <a:folHlink>
        <a:srgbClr val="0A495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7c2eead-52eb-4927-a256-9121860b5541">
      <Terms xmlns="http://schemas.microsoft.com/office/infopath/2007/PartnerControls"/>
    </lcf76f155ced4ddcb4097134ff3c332f>
    <TaxCatchAll xmlns="48465d1f-44bf-48c1-bcdd-0cbced3d0a8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F0B477631DD4A4890432D610A781FCB" ma:contentTypeVersion="11" ma:contentTypeDescription="Create a new document." ma:contentTypeScope="" ma:versionID="4a73dae639f1568f362e466de2e0169b">
  <xsd:schema xmlns:xsd="http://www.w3.org/2001/XMLSchema" xmlns:xs="http://www.w3.org/2001/XMLSchema" xmlns:p="http://schemas.microsoft.com/office/2006/metadata/properties" xmlns:ns2="57c2eead-52eb-4927-a256-9121860b5541" xmlns:ns3="48465d1f-44bf-48c1-bcdd-0cbced3d0a88" targetNamespace="http://schemas.microsoft.com/office/2006/metadata/properties" ma:root="true" ma:fieldsID="4e2353d0501bd4de5298606d95e6e9d7" ns2:_="" ns3:_="">
    <xsd:import namespace="57c2eead-52eb-4927-a256-9121860b5541"/>
    <xsd:import namespace="48465d1f-44bf-48c1-bcdd-0cbced3d0a8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c2eead-52eb-4927-a256-9121860b55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12d6f55-07f9-4665-ad25-941cd020e48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8465d1f-44bf-48c1-bcdd-0cbced3d0a8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62178d9-720f-4c5a-922a-fa8e1aca6780}" ma:internalName="TaxCatchAll" ma:showField="CatchAllData" ma:web="48465d1f-44bf-48c1-bcdd-0cbced3d0a8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5482E1-3D2E-48AF-A621-10632FAFD977}">
  <ds:schemaRefs>
    <ds:schemaRef ds:uri="http://schemas.microsoft.com/sharepoint/v3/contenttype/forms"/>
  </ds:schemaRefs>
</ds:datastoreItem>
</file>

<file path=customXml/itemProps2.xml><?xml version="1.0" encoding="utf-8"?>
<ds:datastoreItem xmlns:ds="http://schemas.openxmlformats.org/officeDocument/2006/customXml" ds:itemID="{568FE4C7-50A8-4121-8E27-D02C5E151536}">
  <ds:schemaRefs>
    <ds:schemaRef ds:uri="f9e65a70-a359-4a1b-a119-a009cdafbe44"/>
    <ds:schemaRef ds:uri="7516ae85-f5f3-484a-9112-32cce6f22b4b"/>
    <ds:schemaRef ds:uri="http://www.w3.org/XML/1998/namespace"/>
    <ds:schemaRef ds:uri="http://purl.org/dc/dcmityp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terms/"/>
    <ds:schemaRef ds:uri="http://purl.org/dc/elements/1.1/"/>
    <ds:schemaRef ds:uri="57c2eead-52eb-4927-a256-9121860b5541"/>
    <ds:schemaRef ds:uri="48465d1f-44bf-48c1-bcdd-0cbced3d0a88"/>
  </ds:schemaRefs>
</ds:datastoreItem>
</file>

<file path=customXml/itemProps3.xml><?xml version="1.0" encoding="utf-8"?>
<ds:datastoreItem xmlns:ds="http://schemas.openxmlformats.org/officeDocument/2006/customXml" ds:itemID="{13B12D28-99D2-452F-B1F6-CF145D7F2D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c2eead-52eb-4927-a256-9121860b5541"/>
    <ds:schemaRef ds:uri="48465d1f-44bf-48c1-bcdd-0cbced3d0a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58addea-5053-4a80-8499-ba4d944910df}" enabled="0" method="" siteId="{d58addea-5053-4a80-8499-ba4d944910df}" removed="1"/>
</clbl:labelList>
</file>

<file path=docProps/app.xml><?xml version="1.0" encoding="utf-8"?>
<Properties xmlns="http://schemas.openxmlformats.org/officeDocument/2006/extended-properties" xmlns:vt="http://schemas.openxmlformats.org/officeDocument/2006/docPropsVTypes">
  <Template>Office 2013 - 2022 Theme</Template>
  <TotalTime>52</TotalTime>
  <Words>1766</Words>
  <Application>Microsoft Office PowerPoint</Application>
  <PresentationFormat>Widescreen</PresentationFormat>
  <Paragraphs>227</Paragraphs>
  <Slides>30</Slides>
  <Notes>13</Notes>
  <HiddenSlides>0</HiddenSlides>
  <MMClips>0</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Office Theme</vt:lpstr>
      <vt:lpstr>1_Office Theme</vt:lpstr>
      <vt:lpstr>Data Workshop Series</vt:lpstr>
      <vt:lpstr>Agenda</vt:lpstr>
      <vt:lpstr>Speaker</vt:lpstr>
      <vt:lpstr>Building national capacity to support community living</vt:lpstr>
      <vt:lpstr>The DCW Data Collection Workshop Series</vt:lpstr>
      <vt:lpstr>Identifying and Prioritizing Workforce Questions and Data Sources</vt:lpstr>
      <vt:lpstr>Today’s Goal and Objectives</vt:lpstr>
      <vt:lpstr>Four Steps Toward a Strategic Workforce Data Approach</vt:lpstr>
      <vt:lpstr>Approaching Potential Partners Strategically</vt:lpstr>
      <vt:lpstr>Engaging Strategic Partners</vt:lpstr>
      <vt:lpstr>Engaging Implementation Partners</vt:lpstr>
      <vt:lpstr>Four Steps Toward a Strategic Workforce Data Approach </vt:lpstr>
      <vt:lpstr>Sources for Workforce Definitions</vt:lpstr>
      <vt:lpstr>Recording Workforce Definitions</vt:lpstr>
      <vt:lpstr>Example Workforce Definition</vt:lpstr>
      <vt:lpstr>Four Steps Toward a Strategic Workforce Data Approach  </vt:lpstr>
      <vt:lpstr>Key Questions for Prioritizing Data Needs</vt:lpstr>
      <vt:lpstr>Developing Scope and Clarity</vt:lpstr>
      <vt:lpstr>Four Steps Toward a Strategic Workforce Data Approach   </vt:lpstr>
      <vt:lpstr>Three Levels of Data Sources</vt:lpstr>
      <vt:lpstr>Exploring Data Sources</vt:lpstr>
      <vt:lpstr>Exploring Data Sources </vt:lpstr>
      <vt:lpstr>Exploring Data Sources  </vt:lpstr>
      <vt:lpstr>Lessons from the Field: State Insights on Workforce Data Solutions</vt:lpstr>
      <vt:lpstr>Identifying and Prioritizing Workforce Questions and Data Sources </vt:lpstr>
      <vt:lpstr>Join us for the next workshop!</vt:lpstr>
      <vt:lpstr>Four First Steps for a Strategic Workforce Data Approach</vt:lpstr>
      <vt:lpstr>Contact</vt:lpstr>
      <vt:lpstr>Thank You</vt:lpstr>
      <vt:lpstr>End</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Identifying and Prioritizing Workforce Questions and Data Sources</dc:title>
  <dc:subject>Data Workshop Series 1</dc:subject>
  <dc:creator>Direct Care Workforce Strategies Center</dc:creator>
  <cp:keywords>Direct Care Workforce Strategies Center, Data Workshop Series,</cp:keywords>
  <dc:description/>
  <cp:lastModifiedBy>Mary Slater</cp:lastModifiedBy>
  <cp:revision>3</cp:revision>
  <dcterms:created xsi:type="dcterms:W3CDTF">2020-11-13T04:28:18Z</dcterms:created>
  <dcterms:modified xsi:type="dcterms:W3CDTF">2026-07-30T17:52:11Z</dcterms:modified>
  <cp:category/>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9460100</vt:r8>
  </property>
  <property fmtid="{D5CDD505-2E9C-101B-9397-08002B2CF9AE}" pid="3" name="xd_Signature">
    <vt:bool>false</vt:bool>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MediaServiceImageTags">
    <vt:lpwstr/>
  </property>
  <property fmtid="{D5CDD505-2E9C-101B-9397-08002B2CF9AE}" pid="10" name="ContentTypeId">
    <vt:lpwstr>0x010100AF0B477631DD4A4890432D610A781FCB</vt:lpwstr>
  </property>
  <property fmtid="{D5CDD505-2E9C-101B-9397-08002B2CF9AE}" pid="11" name="Language">
    <vt:lpwstr>en-us</vt:lpwstr>
  </property>
</Properties>
</file>