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 id="2147483692" r:id="rId5"/>
  </p:sldMasterIdLst>
  <p:notesMasterIdLst>
    <p:notesMasterId r:id="rId43"/>
  </p:notesMasterIdLst>
  <p:handoutMasterIdLst>
    <p:handoutMasterId r:id="rId44"/>
  </p:handoutMasterIdLst>
  <p:sldIdLst>
    <p:sldId id="256" r:id="rId6"/>
    <p:sldId id="257" r:id="rId7"/>
    <p:sldId id="344" r:id="rId8"/>
    <p:sldId id="330" r:id="rId9"/>
    <p:sldId id="261" r:id="rId10"/>
    <p:sldId id="347" r:id="rId11"/>
    <p:sldId id="282" r:id="rId12"/>
    <p:sldId id="1745" r:id="rId13"/>
    <p:sldId id="285" r:id="rId14"/>
    <p:sldId id="287" r:id="rId15"/>
    <p:sldId id="1756" r:id="rId16"/>
    <p:sldId id="1757" r:id="rId17"/>
    <p:sldId id="1758" r:id="rId18"/>
    <p:sldId id="1759" r:id="rId19"/>
    <p:sldId id="283" r:id="rId20"/>
    <p:sldId id="1760" r:id="rId21"/>
    <p:sldId id="1761" r:id="rId22"/>
    <p:sldId id="286" r:id="rId23"/>
    <p:sldId id="1763" r:id="rId24"/>
    <p:sldId id="1764" r:id="rId25"/>
    <p:sldId id="280" r:id="rId26"/>
    <p:sldId id="1746" r:id="rId27"/>
    <p:sldId id="1747" r:id="rId28"/>
    <p:sldId id="1748" r:id="rId29"/>
    <p:sldId id="1749" r:id="rId30"/>
    <p:sldId id="1750" r:id="rId31"/>
    <p:sldId id="1751" r:id="rId32"/>
    <p:sldId id="1752" r:id="rId33"/>
    <p:sldId id="1753" r:id="rId34"/>
    <p:sldId id="1754" r:id="rId35"/>
    <p:sldId id="1755" r:id="rId36"/>
    <p:sldId id="295" r:id="rId37"/>
    <p:sldId id="294" r:id="rId38"/>
    <p:sldId id="292" r:id="rId39"/>
    <p:sldId id="1736" r:id="rId40"/>
    <p:sldId id="1735" r:id="rId41"/>
    <p:sldId id="362" r:id="rId42"/>
  </p:sldIdLst>
  <p:sldSz cx="12192000" cy="6858000"/>
  <p:notesSz cx="9144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tle &amp; Agenda Slides" id="{2627BBA7-DFD3-4A22-A986-3D9703599D75}">
          <p14:sldIdLst>
            <p14:sldId id="256"/>
            <p14:sldId id="257"/>
            <p14:sldId id="344"/>
            <p14:sldId id="330"/>
            <p14:sldId id="261"/>
          </p14:sldIdLst>
        </p14:section>
        <p14:section name="Content Slides" id="{97F12C29-CF1A-48DB-B352-BE0E8A69C26A}">
          <p14:sldIdLst>
            <p14:sldId id="347"/>
            <p14:sldId id="282"/>
            <p14:sldId id="1745"/>
            <p14:sldId id="285"/>
            <p14:sldId id="287"/>
            <p14:sldId id="1756"/>
            <p14:sldId id="1757"/>
            <p14:sldId id="1758"/>
            <p14:sldId id="1759"/>
            <p14:sldId id="283"/>
            <p14:sldId id="1760"/>
            <p14:sldId id="1761"/>
            <p14:sldId id="286"/>
            <p14:sldId id="1763"/>
            <p14:sldId id="1764"/>
            <p14:sldId id="280"/>
            <p14:sldId id="1746"/>
            <p14:sldId id="1747"/>
            <p14:sldId id="1748"/>
            <p14:sldId id="1749"/>
            <p14:sldId id="1750"/>
            <p14:sldId id="1751"/>
            <p14:sldId id="1752"/>
            <p14:sldId id="1753"/>
            <p14:sldId id="1754"/>
            <p14:sldId id="1755"/>
            <p14:sldId id="295"/>
          </p14:sldIdLst>
        </p14:section>
        <p14:section name="Transition &amp; End Slides" id="{7646D77C-D1D8-4977-AAC2-1938093B6D71}">
          <p14:sldIdLst>
            <p14:sldId id="294"/>
            <p14:sldId id="292"/>
            <p14:sldId id="1736"/>
            <p14:sldId id="1735"/>
            <p14:sldId id="362"/>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94B4B36-65DB-4E07-88CD-EE33B6EFFE5E}" name="Stephen McCall" initials="SM" userId="S::SMcCall@phinational.org::fd746f97-de0b-4432-be80-7981b8ba1976" providerId="AD"/>
  <p188:author id="{7E9F3E4C-59B6-417B-3D57-EE992F5DCA0D}" name="Jessica King" initials="JK" userId="S::jking@phinational.org::965fed9a-baef-47c9-90fb-17f4c956556a" providerId="AD"/>
  <p188:author id="{A2156169-5A36-F51E-EF1A-9924D6617AAF}" name="Jacqueline Lampert" initials="JL" userId="5ec40f75284c1ee0" providerId="Windows Live"/>
  <p188:author id="{40C2618D-A8B1-25B1-AC13-2CB3990E1694}" name="Lowe, Serena (HHS/OCR) (CTR)" initials="LS((" userId="S::Serena.Lowe@hhs.gov::db189231-6157-4faa-882f-ad856f7412c9" providerId="AD"/>
  <p188:author id="{E7D4548E-2169-733B-79D8-8B38FDF98CD6}" name="Kezia Scales" initials="KS" userId="S::KScales@phinational.org::0ceb7170-4e9a-411f-832e-b8ea74715c16" providerId="AD"/>
  <p188:author id="{A1202FE9-F901-3385-4C37-CCA4BB621894}" name="Laura Thorn" initials="LT" userId="S::laura.thorn@ncoa.org::d0a623db-b8c8-444b-be4c-49f1bc3d32d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6CAE8"/>
    <a:srgbClr val="4FE1A0"/>
    <a:srgbClr val="ADCEE9"/>
    <a:srgbClr val="FA9496"/>
    <a:srgbClr val="81B5DE"/>
    <a:srgbClr val="005492"/>
    <a:srgbClr val="FFFFFF"/>
    <a:srgbClr val="A5A5A5"/>
    <a:srgbClr val="0A495D"/>
    <a:srgbClr val="A8CDE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C696BC3-A605-460D-A3B8-43923EA7695D}" v="2" dt="2026-04-14T15:41:09.93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602" autoAdjust="0"/>
    <p:restoredTop sz="86441" autoAdjust="0"/>
  </p:normalViewPr>
  <p:slideViewPr>
    <p:cSldViewPr snapToGrid="0">
      <p:cViewPr varScale="1">
        <p:scale>
          <a:sx n="56" d="100"/>
          <a:sy n="56" d="100"/>
        </p:scale>
        <p:origin x="60" y="480"/>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theme" Target="theme/theme1.xml"/><Relationship Id="rId50" Type="http://schemas.microsoft.com/office/2015/10/relationships/revisionInfo" Target="revisionInfo.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microsoft.com/office/2016/11/relationships/changesInfo" Target="changesInfos/changesInfo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notesMaster" Target="notesMasters/notesMaster1.xml"/><Relationship Id="rId48" Type="http://schemas.openxmlformats.org/officeDocument/2006/relationships/tableStyles" Target="tableStyles.xml"/><Relationship Id="rId8" Type="http://schemas.openxmlformats.org/officeDocument/2006/relationships/slide" Target="slides/slide3.xml"/><Relationship Id="rId51" Type="http://schemas.microsoft.com/office/2018/10/relationships/authors" Target="author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viewProps" Target="viewProps.xml"/><Relationship Id="rId20" Type="http://schemas.openxmlformats.org/officeDocument/2006/relationships/slide" Target="slides/slide15.xml"/><Relationship Id="rId41" Type="http://schemas.openxmlformats.org/officeDocument/2006/relationships/slide" Target="slides/slide36.xml"/><Relationship Id="rId1" Type="http://schemas.openxmlformats.org/officeDocument/2006/relationships/customXml" Target="../customXml/item1.xml"/><Relationship Id="rId6" Type="http://schemas.openxmlformats.org/officeDocument/2006/relationships/slide" Target="slides/slid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y Slater" userId="89bc46edcb1b8062" providerId="LiveId" clId="{055008E7-C302-46B8-A7FE-837289651BD5}"/>
    <pc:docChg chg="undo custSel addSld delSld modSld modMainMaster modSection">
      <pc:chgData name="Mary Slater" userId="89bc46edcb1b8062" providerId="LiveId" clId="{055008E7-C302-46B8-A7FE-837289651BD5}" dt="2026-04-14T15:40:18.147" v="415" actId="27636"/>
      <pc:docMkLst>
        <pc:docMk/>
      </pc:docMkLst>
      <pc:sldChg chg="modSp mod">
        <pc:chgData name="Mary Slater" userId="89bc46edcb1b8062" providerId="LiveId" clId="{055008E7-C302-46B8-A7FE-837289651BD5}" dt="2026-04-14T15:39:28.719" v="411" actId="14100"/>
        <pc:sldMkLst>
          <pc:docMk/>
          <pc:sldMk cId="3023358952" sldId="261"/>
        </pc:sldMkLst>
        <pc:spChg chg="mod ord">
          <ac:chgData name="Mary Slater" userId="89bc46edcb1b8062" providerId="LiveId" clId="{055008E7-C302-46B8-A7FE-837289651BD5}" dt="2026-04-14T15:39:28.719" v="411" actId="14100"/>
          <ac:spMkLst>
            <pc:docMk/>
            <pc:sldMk cId="3023358952" sldId="261"/>
            <ac:spMk id="6" creationId="{A7C37F9C-ED2A-777B-7316-51AD5B9A2101}"/>
          </ac:spMkLst>
        </pc:spChg>
        <pc:spChg chg="mod ord">
          <ac:chgData name="Mary Slater" userId="89bc46edcb1b8062" providerId="LiveId" clId="{055008E7-C302-46B8-A7FE-837289651BD5}" dt="2026-04-14T15:39:25.270" v="410" actId="14100"/>
          <ac:spMkLst>
            <pc:docMk/>
            <pc:sldMk cId="3023358952" sldId="261"/>
            <ac:spMk id="7" creationId="{A811B09D-166B-8E92-8DEF-AFE235C50BEC}"/>
          </ac:spMkLst>
        </pc:spChg>
        <pc:spChg chg="mod">
          <ac:chgData name="Mary Slater" userId="89bc46edcb1b8062" providerId="LiveId" clId="{055008E7-C302-46B8-A7FE-837289651BD5}" dt="2026-04-14T15:39:21.879" v="409" actId="14100"/>
          <ac:spMkLst>
            <pc:docMk/>
            <pc:sldMk cId="3023358952" sldId="261"/>
            <ac:spMk id="8" creationId="{B8492CBC-874F-F007-61F3-FF331FACDCF9}"/>
          </ac:spMkLst>
        </pc:spChg>
      </pc:sldChg>
      <pc:sldChg chg="modSp mod">
        <pc:chgData name="Mary Slater" userId="89bc46edcb1b8062" providerId="LiveId" clId="{055008E7-C302-46B8-A7FE-837289651BD5}" dt="2026-04-14T15:40:18.147" v="415" actId="27636"/>
        <pc:sldMkLst>
          <pc:docMk/>
          <pc:sldMk cId="2539131572" sldId="1750"/>
        </pc:sldMkLst>
        <pc:spChg chg="mod">
          <ac:chgData name="Mary Slater" userId="89bc46edcb1b8062" providerId="LiveId" clId="{055008E7-C302-46B8-A7FE-837289651BD5}" dt="2026-04-14T15:40:18.147" v="415" actId="27636"/>
          <ac:spMkLst>
            <pc:docMk/>
            <pc:sldMk cId="2539131572" sldId="1750"/>
            <ac:spMk id="3" creationId="{F5A033E5-D080-EE07-5DAB-3113704F0B5D}"/>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5404F2B-0D52-3646-9569-3FAAEF9FD9D6}"/>
              </a:ext>
            </a:extLst>
          </p:cNvPr>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65096CCC-AFC0-104E-8946-68F3612B61D1}"/>
              </a:ext>
            </a:extLst>
          </p:cNvPr>
          <p:cNvSpPr>
            <a:spLocks noGrp="1"/>
          </p:cNvSpPr>
          <p:nvPr>
            <p:ph type="dt" sz="quarter" idx="1"/>
          </p:nvPr>
        </p:nvSpPr>
        <p:spPr>
          <a:xfrm>
            <a:off x="5180013" y="0"/>
            <a:ext cx="3962400" cy="344488"/>
          </a:xfrm>
          <a:prstGeom prst="rect">
            <a:avLst/>
          </a:prstGeom>
        </p:spPr>
        <p:txBody>
          <a:bodyPr vert="horz" lIns="91440" tIns="45720" rIns="91440" bIns="45720" rtlCol="0"/>
          <a:lstStyle>
            <a:lvl1pPr algn="r">
              <a:defRPr sz="1200"/>
            </a:lvl1pPr>
          </a:lstStyle>
          <a:p>
            <a:fld id="{1A0214DC-E273-A840-83D5-DE3D94E6E4F6}" type="datetimeFigureOut">
              <a:rPr lang="en-US" smtClean="0"/>
              <a:t>4/14/2026</a:t>
            </a:fld>
            <a:endParaRPr lang="en-US"/>
          </a:p>
        </p:txBody>
      </p:sp>
      <p:sp>
        <p:nvSpPr>
          <p:cNvPr id="4" name="Footer Placeholder 3">
            <a:extLst>
              <a:ext uri="{FF2B5EF4-FFF2-40B4-BE49-F238E27FC236}">
                <a16:creationId xmlns:a16="http://schemas.microsoft.com/office/drawing/2014/main" id="{86E43F17-9F7D-CD49-B8BD-3E21BFACE45C}"/>
              </a:ext>
            </a:extLst>
          </p:cNvPr>
          <p:cNvSpPr>
            <a:spLocks noGrp="1"/>
          </p:cNvSpPr>
          <p:nvPr>
            <p:ph type="ftr" sz="quarter" idx="2"/>
          </p:nvPr>
        </p:nvSpPr>
        <p:spPr>
          <a:xfrm>
            <a:off x="0" y="6513513"/>
            <a:ext cx="3962400" cy="3444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185E5227-7EDD-624D-B998-9A1DECB14A91}"/>
              </a:ext>
            </a:extLst>
          </p:cNvPr>
          <p:cNvSpPr>
            <a:spLocks noGrp="1"/>
          </p:cNvSpPr>
          <p:nvPr>
            <p:ph type="sldNum" sz="quarter" idx="3"/>
          </p:nvPr>
        </p:nvSpPr>
        <p:spPr>
          <a:xfrm>
            <a:off x="5180013" y="6513513"/>
            <a:ext cx="3962400" cy="344487"/>
          </a:xfrm>
          <a:prstGeom prst="rect">
            <a:avLst/>
          </a:prstGeom>
        </p:spPr>
        <p:txBody>
          <a:bodyPr vert="horz" lIns="91440" tIns="45720" rIns="91440" bIns="45720" rtlCol="0" anchor="b"/>
          <a:lstStyle>
            <a:lvl1pPr algn="r">
              <a:defRPr sz="1200"/>
            </a:lvl1pPr>
          </a:lstStyle>
          <a:p>
            <a:fld id="{647F259A-6918-1545-BF03-F6C5ED0268D8}" type="slidenum">
              <a:rPr lang="en-US" smtClean="0"/>
              <a:t>‹#›</a:t>
            </a:fld>
            <a:endParaRPr lang="en-US"/>
          </a:p>
        </p:txBody>
      </p:sp>
    </p:spTree>
    <p:extLst>
      <p:ext uri="{BB962C8B-B14F-4D97-AF65-F5344CB8AC3E}">
        <p14:creationId xmlns:p14="http://schemas.microsoft.com/office/powerpoint/2010/main" val="257129269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b="0" i="0">
                <a:latin typeface="Arial" panose="020B0604020202020204" pitchFamily="34" charset="0"/>
              </a:defRPr>
            </a:lvl1pPr>
          </a:lstStyle>
          <a:p>
            <a:endParaRPr lang="en-US"/>
          </a:p>
        </p:txBody>
      </p:sp>
      <p:sp>
        <p:nvSpPr>
          <p:cNvPr id="3" name="Date Placeholder 2"/>
          <p:cNvSpPr>
            <a:spLocks noGrp="1"/>
          </p:cNvSpPr>
          <p:nvPr>
            <p:ph type="dt" idx="1"/>
          </p:nvPr>
        </p:nvSpPr>
        <p:spPr>
          <a:xfrm>
            <a:off x="5179484" y="0"/>
            <a:ext cx="3962400" cy="344091"/>
          </a:xfrm>
          <a:prstGeom prst="rect">
            <a:avLst/>
          </a:prstGeom>
        </p:spPr>
        <p:txBody>
          <a:bodyPr vert="horz" lIns="91440" tIns="45720" rIns="91440" bIns="45720" rtlCol="0"/>
          <a:lstStyle>
            <a:lvl1pPr algn="r">
              <a:defRPr sz="1200" b="0" i="0">
                <a:latin typeface="Arial" panose="020B0604020202020204" pitchFamily="34" charset="0"/>
              </a:defRPr>
            </a:lvl1pPr>
          </a:lstStyle>
          <a:p>
            <a:fld id="{29FE139E-6103-2D47-850F-6AE547386FD4}" type="datetimeFigureOut">
              <a:rPr lang="en-US" smtClean="0"/>
              <a:pPr/>
              <a:t>4/14/2026</a:t>
            </a:fld>
            <a:endParaRPr lang="en-US"/>
          </a:p>
        </p:txBody>
      </p:sp>
      <p:sp>
        <p:nvSpPr>
          <p:cNvPr id="4" name="Slide Image Placeholder 3"/>
          <p:cNvSpPr>
            <a:spLocks noGrp="1" noRot="1" noChangeAspect="1"/>
          </p:cNvSpPr>
          <p:nvPr>
            <p:ph type="sldImg" idx="2"/>
          </p:nvPr>
        </p:nvSpPr>
        <p:spPr>
          <a:xfrm>
            <a:off x="2514600" y="857250"/>
            <a:ext cx="41148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2"/>
            <a:ext cx="7315200" cy="2700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910"/>
            <a:ext cx="3962400" cy="344090"/>
          </a:xfrm>
          <a:prstGeom prst="rect">
            <a:avLst/>
          </a:prstGeom>
        </p:spPr>
        <p:txBody>
          <a:bodyPr vert="horz" lIns="91440" tIns="45720" rIns="91440" bIns="45720" rtlCol="0" anchor="b"/>
          <a:lstStyle>
            <a:lvl1pPr algn="l">
              <a:defRPr sz="1200" b="0" i="0">
                <a:latin typeface="Arial" panose="020B0604020202020204" pitchFamily="34" charset="0"/>
              </a:defRPr>
            </a:lvl1pPr>
          </a:lstStyle>
          <a:p>
            <a:endParaRPr lang="en-US"/>
          </a:p>
        </p:txBody>
      </p:sp>
      <p:sp>
        <p:nvSpPr>
          <p:cNvPr id="7" name="Slide Number Placeholder 6"/>
          <p:cNvSpPr>
            <a:spLocks noGrp="1"/>
          </p:cNvSpPr>
          <p:nvPr>
            <p:ph type="sldNum" sz="quarter" idx="5"/>
          </p:nvPr>
        </p:nvSpPr>
        <p:spPr>
          <a:xfrm>
            <a:off x="5179484" y="6513910"/>
            <a:ext cx="3962400" cy="344090"/>
          </a:xfrm>
          <a:prstGeom prst="rect">
            <a:avLst/>
          </a:prstGeom>
        </p:spPr>
        <p:txBody>
          <a:bodyPr vert="horz" lIns="91440" tIns="45720" rIns="91440" bIns="45720" rtlCol="0" anchor="b"/>
          <a:lstStyle>
            <a:lvl1pPr algn="r">
              <a:defRPr sz="1200" b="0" i="0">
                <a:latin typeface="Arial" panose="020B0604020202020204" pitchFamily="34" charset="0"/>
              </a:defRPr>
            </a:lvl1pPr>
          </a:lstStyle>
          <a:p>
            <a:fld id="{78A8CE01-25CD-CF42-9DCE-3A72820397E1}" type="slidenum">
              <a:rPr lang="en-US" smtClean="0"/>
              <a:pPr/>
              <a:t>‹#›</a:t>
            </a:fld>
            <a:endParaRPr lang="en-US"/>
          </a:p>
        </p:txBody>
      </p:sp>
    </p:spTree>
    <p:extLst>
      <p:ext uri="{BB962C8B-B14F-4D97-AF65-F5344CB8AC3E}">
        <p14:creationId xmlns:p14="http://schemas.microsoft.com/office/powerpoint/2010/main" val="1610124061"/>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b="0" i="0" kern="1200">
        <a:solidFill>
          <a:schemeClr val="tx1"/>
        </a:solidFill>
        <a:latin typeface="Arial" panose="020B0604020202020204" pitchFamily="34" charset="0"/>
        <a:ea typeface="+mn-ea"/>
        <a:cs typeface="+mn-cs"/>
      </a:defRPr>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Brief description of the Center option 1</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8CE01-25CD-CF42-9DCE-3A72820397E1}"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2201405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B1493C-5CDC-66AF-9716-10A1C3A559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8CEF263-3ADA-3843-57D5-AD532B0FAA7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EA25A2D-4105-59F4-D082-3437EB9BC4C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396F707-8352-AAB7-39B4-1D7D32E30F7C}"/>
              </a:ext>
            </a:extLst>
          </p:cNvPr>
          <p:cNvSpPr>
            <a:spLocks noGrp="1"/>
          </p:cNvSpPr>
          <p:nvPr>
            <p:ph type="sldNum" sz="quarter" idx="5"/>
          </p:nvPr>
        </p:nvSpPr>
        <p:spPr/>
        <p:txBody>
          <a:bodyPr/>
          <a:lstStyle/>
          <a:p>
            <a:fld id="{78A8CE01-25CD-CF42-9DCE-3A72820397E1}" type="slidenum">
              <a:rPr lang="en-US" smtClean="0"/>
              <a:pPr/>
              <a:t>20</a:t>
            </a:fld>
            <a:endParaRPr lang="en-US"/>
          </a:p>
        </p:txBody>
      </p:sp>
    </p:spTree>
    <p:extLst>
      <p:ext uri="{BB962C8B-B14F-4D97-AF65-F5344CB8AC3E}">
        <p14:creationId xmlns:p14="http://schemas.microsoft.com/office/powerpoint/2010/main" val="774515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Theresa</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F0FB0D2-F8FB-4087-834E-C6FAF6AB831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520230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Theresa</a:t>
            </a:r>
          </a:p>
          <a:p>
            <a:endParaRPr lang="en-US" dirty="0"/>
          </a:p>
          <a:p>
            <a:r>
              <a:rPr lang="en-US" dirty="0"/>
              <a:t>Read slides, note that #1 is largely done but 2 &amp;3 continue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F0FB0D2-F8FB-4087-834E-C6FAF6AB831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8821294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B94801-7530-5CB5-FF6A-D00CE4D0F5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DFF220-8002-A8F4-74F5-6F626A666EE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81EA5A1-CC7D-8024-AB03-A899F205B982}"/>
              </a:ext>
            </a:extLst>
          </p:cNvPr>
          <p:cNvSpPr>
            <a:spLocks noGrp="1"/>
          </p:cNvSpPr>
          <p:nvPr>
            <p:ph type="body" idx="1"/>
          </p:nvPr>
        </p:nvSpPr>
        <p:spPr/>
        <p:txBody>
          <a:bodyPr/>
          <a:lstStyle/>
          <a:p>
            <a:pPr marL="0" indent="0">
              <a:buNone/>
            </a:pPr>
            <a:r>
              <a:rPr lang="en-US" dirty="0"/>
              <a:t>Theresa</a:t>
            </a:r>
          </a:p>
          <a:p>
            <a:pPr marL="228600" indent="-228600">
              <a:buAutoNum type="arabicPeriod"/>
            </a:pPr>
            <a:endParaRPr lang="en-US" dirty="0"/>
          </a:p>
          <a:p>
            <a:pPr marL="228600" indent="-228600">
              <a:buAutoNum type="arabicPeriod"/>
            </a:pPr>
            <a:r>
              <a:rPr lang="en-US" dirty="0"/>
              <a:t>KU: (read slide) projects and data analysis is complete.</a:t>
            </a:r>
          </a:p>
          <a:p>
            <a:pPr marL="0" indent="0">
              <a:buNone/>
            </a:pPr>
            <a:r>
              <a:rPr lang="en-US" dirty="0"/>
              <a:t>EVV: Electronic Visit Verification; BLS: Bureau of Labor Statistics</a:t>
            </a:r>
          </a:p>
          <a:p>
            <a:pPr marL="228600" indent="-228600">
              <a:buAutoNum type="arabicPeriod"/>
            </a:pPr>
            <a:endParaRPr lang="en-US" dirty="0"/>
          </a:p>
          <a:p>
            <a:r>
              <a:rPr lang="en-US" dirty="0"/>
              <a:t>2.   KanCare: (red slide) – KanCare is our private Medicaid  </a:t>
            </a:r>
          </a:p>
          <a:p>
            <a:pPr marL="171450" indent="-171450" rtl="0" fontAlgn="base">
              <a:buFont typeface="Arial" panose="020B0604020202020204" pitchFamily="34" charset="0"/>
              <a:buChar char="•"/>
            </a:pPr>
            <a:r>
              <a:rPr lang="en-US" sz="1200" b="0" i="0" kern="1200" dirty="0">
                <a:solidFill>
                  <a:schemeClr val="tx1"/>
                </a:solidFill>
                <a:effectLst/>
                <a:latin typeface="+mn-lt"/>
                <a:ea typeface="+mn-ea"/>
                <a:cs typeface="+mn-cs"/>
              </a:rPr>
              <a:t>MCOs initially submitted separate plans as part of the competitive bidding process, so first year was spent aligning these plans with each other and with the ARPA projects  </a:t>
            </a:r>
          </a:p>
          <a:p>
            <a:pPr marL="171450" indent="-171450" rtl="0" fontAlgn="base">
              <a:buFont typeface="Arial" panose="020B0604020202020204" pitchFamily="34" charset="0"/>
              <a:buChar char="•"/>
            </a:pPr>
            <a:r>
              <a:rPr lang="en-US" sz="1200" b="0" i="0" kern="1200" dirty="0">
                <a:solidFill>
                  <a:schemeClr val="tx1"/>
                </a:solidFill>
                <a:effectLst/>
                <a:latin typeface="+mn-lt"/>
                <a:ea typeface="+mn-ea"/>
                <a:cs typeface="+mn-cs"/>
              </a:rPr>
              <a:t>Also put data collection on hold to be more thoughtful about collecting </a:t>
            </a:r>
            <a:r>
              <a:rPr lang="en-US" sz="1200" b="1" i="0" kern="1200" dirty="0">
                <a:solidFill>
                  <a:schemeClr val="tx1"/>
                </a:solidFill>
                <a:effectLst/>
                <a:latin typeface="+mn-lt"/>
                <a:ea typeface="+mn-ea"/>
                <a:cs typeface="+mn-cs"/>
              </a:rPr>
              <a:t>useful</a:t>
            </a:r>
            <a:r>
              <a:rPr lang="en-US" sz="1200" b="0" i="0" kern="1200" dirty="0">
                <a:solidFill>
                  <a:schemeClr val="tx1"/>
                </a:solidFill>
                <a:effectLst/>
                <a:latin typeface="+mn-lt"/>
                <a:ea typeface="+mn-ea"/>
                <a:cs typeface="+mn-cs"/>
              </a:rPr>
              <a:t> data that </a:t>
            </a:r>
            <a:r>
              <a:rPr lang="en-US" sz="1200" b="1" i="0" kern="1200" dirty="0">
                <a:solidFill>
                  <a:schemeClr val="tx1"/>
                </a:solidFill>
                <a:effectLst/>
                <a:latin typeface="+mn-lt"/>
                <a:ea typeface="+mn-ea"/>
                <a:cs typeface="+mn-cs"/>
              </a:rPr>
              <a:t>did not duplicate </a:t>
            </a:r>
            <a:r>
              <a:rPr lang="en-US" sz="1200" b="0" i="0" kern="1200" dirty="0">
                <a:solidFill>
                  <a:schemeClr val="tx1"/>
                </a:solidFill>
                <a:effectLst/>
                <a:latin typeface="+mn-lt"/>
                <a:ea typeface="+mn-ea"/>
                <a:cs typeface="+mn-cs"/>
              </a:rPr>
              <a:t>other data sources  </a:t>
            </a:r>
          </a:p>
          <a:p>
            <a:pPr marL="171450" indent="-171450" rtl="0" fontAlgn="base">
              <a:buFont typeface="Arial" panose="020B0604020202020204" pitchFamily="34" charset="0"/>
              <a:buChar char="•"/>
            </a:pPr>
            <a:endParaRPr lang="en-US" sz="1200" b="0" i="0" kern="1200" dirty="0">
              <a:solidFill>
                <a:schemeClr val="tx1"/>
              </a:solidFill>
              <a:effectLst/>
              <a:latin typeface="+mn-lt"/>
              <a:ea typeface="+mn-ea"/>
              <a:cs typeface="+mn-cs"/>
            </a:endParaRPr>
          </a:p>
          <a:p>
            <a:pPr fontAlgn="base">
              <a:buFont typeface="Arial" panose="020B0604020202020204" pitchFamily="34" charset="0"/>
            </a:pPr>
            <a:r>
              <a:rPr lang="en-US" dirty="0"/>
              <a:t>After reading slide: </a:t>
            </a:r>
          </a:p>
          <a:p>
            <a:pPr>
              <a:buFont typeface="Arial" panose="020B0604020202020204" pitchFamily="34" charset="0"/>
            </a:pPr>
            <a:r>
              <a:rPr lang="en-US" dirty="0"/>
              <a:t>Note</a:t>
            </a:r>
            <a:r>
              <a:rPr lang="en-US" sz="1200" b="0" i="0" kern="1200" dirty="0">
                <a:solidFill>
                  <a:schemeClr val="tx1"/>
                </a:solidFill>
                <a:effectLst/>
                <a:latin typeface="+mn-lt"/>
                <a:ea typeface="+mn-ea"/>
                <a:cs typeface="+mn-cs"/>
              </a:rPr>
              <a:t> the different but overlapping timing of these initiatives – when KDADS and KU were envisioning and carrying out the ARPA funded projects, we did not know that the new KanCare contracts were going to have new requirements to assess and support the direct support workforce.  Likewise, when MCOs worked on their initial workforce development proposals, these were largely divorced from the ARPA projects as those projects weren’t yet fully visible – due to silos in the system and also because they hadn’t yet been launched publicly.  The new KanCare contracts started 1/1/2025, which was then the last year of the ARPA projects, which were then at that point well underway and starting to be publicly launched.  Thus, much of 2025 was spent aligning these efforts and many of the MCO plans are still being operationalized.  </a:t>
            </a:r>
            <a:endParaRPr lang="en-US" dirty="0"/>
          </a:p>
          <a:p>
            <a:pPr rtl="0" fontAlgn="base"/>
            <a:r>
              <a:rPr lang="en-US" sz="1200" b="0" i="0" kern="1200" dirty="0">
                <a:solidFill>
                  <a:schemeClr val="tx1"/>
                </a:solidFill>
                <a:effectLst/>
                <a:latin typeface="+mn-lt"/>
                <a:ea typeface="+mn-ea"/>
                <a:cs typeface="+mn-cs"/>
              </a:rPr>
              <a:t> </a:t>
            </a:r>
          </a:p>
          <a:p>
            <a:pPr rtl="0" fontAlgn="base"/>
            <a:r>
              <a:rPr lang="en-US" sz="1200" b="0" i="0" kern="1200" dirty="0">
                <a:solidFill>
                  <a:schemeClr val="tx1"/>
                </a:solidFill>
                <a:effectLst/>
                <a:latin typeface="+mn-lt"/>
                <a:ea typeface="+mn-ea"/>
                <a:cs typeface="+mn-cs"/>
              </a:rPr>
              <a:t>Our TA with the DCW Strategies center has really helped our state with aligning these efforts.  </a:t>
            </a:r>
          </a:p>
          <a:p>
            <a:pPr marL="228600" indent="-228600">
              <a:buAutoNum type="arabicPeriod"/>
            </a:pPr>
            <a:endParaRPr lang="en-US" dirty="0"/>
          </a:p>
        </p:txBody>
      </p:sp>
      <p:sp>
        <p:nvSpPr>
          <p:cNvPr id="4" name="Slide Number Placeholder 3">
            <a:extLst>
              <a:ext uri="{FF2B5EF4-FFF2-40B4-BE49-F238E27FC236}">
                <a16:creationId xmlns:a16="http://schemas.microsoft.com/office/drawing/2014/main" id="{E223E400-D0A9-425B-BAEA-E7E40D8745A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F0FB0D2-F8FB-4087-834E-C6FAF6AB831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066720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FA46DA-E942-D5F9-6D96-742D20DF186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71E18B-167D-46B6-3E0F-1C2F0EEC41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CBD6F7-868B-3298-D3C5-649667EFECC4}"/>
              </a:ext>
            </a:extLst>
          </p:cNvPr>
          <p:cNvSpPr>
            <a:spLocks noGrp="1"/>
          </p:cNvSpPr>
          <p:nvPr>
            <p:ph type="body" idx="1"/>
          </p:nvPr>
        </p:nvSpPr>
        <p:spPr/>
        <p:txBody>
          <a:bodyPr/>
          <a:lstStyle/>
          <a:p>
            <a:pPr marL="0" indent="0">
              <a:buNone/>
            </a:pPr>
            <a:r>
              <a:rPr lang="en-US" dirty="0"/>
              <a:t>Carrie </a:t>
            </a:r>
          </a:p>
        </p:txBody>
      </p:sp>
      <p:sp>
        <p:nvSpPr>
          <p:cNvPr id="4" name="Slide Number Placeholder 3">
            <a:extLst>
              <a:ext uri="{FF2B5EF4-FFF2-40B4-BE49-F238E27FC236}">
                <a16:creationId xmlns:a16="http://schemas.microsoft.com/office/drawing/2014/main" id="{27728EFF-5D42-F5FC-FA7A-B0E3C47D14F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F0FB0D2-F8FB-4087-834E-C6FAF6AB831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526969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79E08C-EAEC-A257-D417-6E6557D825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B07CFA-AD80-7A60-CC62-1AFE8BE655F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A97B5CE-74A5-C7F2-592D-912C3EA9A77E}"/>
              </a:ext>
            </a:extLst>
          </p:cNvPr>
          <p:cNvSpPr>
            <a:spLocks noGrp="1"/>
          </p:cNvSpPr>
          <p:nvPr>
            <p:ph type="body" idx="1"/>
          </p:nvPr>
        </p:nvSpPr>
        <p:spPr/>
        <p:txBody>
          <a:bodyPr/>
          <a:lstStyle/>
          <a:p>
            <a:pPr marL="0" indent="0">
              <a:buNone/>
            </a:pPr>
            <a:r>
              <a:rPr lang="en-US" dirty="0"/>
              <a:t>Carrie: For sake of time, do not need to go over.  Provided as an example of output.  People can look at slides later if they want to spend more time with this.  </a:t>
            </a:r>
          </a:p>
        </p:txBody>
      </p:sp>
      <p:sp>
        <p:nvSpPr>
          <p:cNvPr id="4" name="Slide Number Placeholder 3">
            <a:extLst>
              <a:ext uri="{FF2B5EF4-FFF2-40B4-BE49-F238E27FC236}">
                <a16:creationId xmlns:a16="http://schemas.microsoft.com/office/drawing/2014/main" id="{78295F27-0B56-7D1C-987E-DE423DE33D3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F0FB0D2-F8FB-4087-834E-C6FAF6AB831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28516062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71F6C3-AC55-B3D8-6491-EF272F3D47E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452FFB-E956-C6B3-0E85-8353B9BB02B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80CC0A-E846-A572-D630-83207472E80F}"/>
              </a:ext>
            </a:extLst>
          </p:cNvPr>
          <p:cNvSpPr>
            <a:spLocks noGrp="1"/>
          </p:cNvSpPr>
          <p:nvPr>
            <p:ph type="body" idx="1"/>
          </p:nvPr>
        </p:nvSpPr>
        <p:spPr/>
        <p:txBody>
          <a:bodyPr/>
          <a:lstStyle/>
          <a:p>
            <a:pPr marL="0" indent="0">
              <a:buNone/>
            </a:pPr>
            <a:r>
              <a:rPr lang="en-US" dirty="0"/>
              <a:t>Carrie</a:t>
            </a:r>
          </a:p>
          <a:p>
            <a:pPr marL="0" indent="0">
              <a:buNone/>
            </a:pPr>
            <a:endParaRPr lang="en-US" dirty="0"/>
          </a:p>
          <a:p>
            <a:pPr marL="0" indent="0">
              <a:buNone/>
            </a:pPr>
            <a:r>
              <a:rPr lang="en-US" dirty="0"/>
              <a:t>Highlights only</a:t>
            </a:r>
          </a:p>
          <a:p>
            <a:pPr marL="0" indent="0">
              <a:buNone/>
            </a:pPr>
            <a:endParaRPr lang="en-US" dirty="0"/>
          </a:p>
          <a:p>
            <a:pPr marL="0" indent="0">
              <a:buNone/>
            </a:pPr>
            <a:r>
              <a:rPr lang="en-US" dirty="0"/>
              <a:t>Does not include residential or day service DSWs </a:t>
            </a:r>
          </a:p>
          <a:p>
            <a:pPr marL="0" indent="0">
              <a:buNone/>
            </a:pPr>
            <a:endParaRPr lang="en-US" dirty="0"/>
          </a:p>
          <a:p>
            <a:pPr marL="0" indent="0">
              <a:buNone/>
            </a:pPr>
            <a:r>
              <a:rPr lang="en-US" dirty="0"/>
              <a:t>Self-directed – of whom over half are family or household members</a:t>
            </a:r>
          </a:p>
          <a:p>
            <a:pPr marL="0" indent="0">
              <a:buNone/>
            </a:pPr>
            <a:endParaRPr lang="en-US" dirty="0"/>
          </a:p>
          <a:p>
            <a:pPr marL="0" indent="0">
              <a:buNone/>
            </a:pPr>
            <a:endParaRPr lang="en-US" dirty="0"/>
          </a:p>
          <a:p>
            <a:pPr marL="0" indent="0">
              <a:buNone/>
            </a:pPr>
            <a:r>
              <a:rPr lang="en-US" dirty="0"/>
              <a:t>Missing data and other data anomalies prevented us from analyzing everything we hoped to assess, but this was very much a pilot which allowed us to give the state feedback on needed data quality improved, that if addressed, would allow the state to also track these other trends …   </a:t>
            </a:r>
          </a:p>
        </p:txBody>
      </p:sp>
      <p:sp>
        <p:nvSpPr>
          <p:cNvPr id="4" name="Slide Number Placeholder 3">
            <a:extLst>
              <a:ext uri="{FF2B5EF4-FFF2-40B4-BE49-F238E27FC236}">
                <a16:creationId xmlns:a16="http://schemas.microsoft.com/office/drawing/2014/main" id="{61FC4483-82EC-1743-CC44-FDC29F66195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F0FB0D2-F8FB-4087-834E-C6FAF6AB831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97245155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Carrie </a:t>
            </a:r>
          </a:p>
          <a:p>
            <a:endParaRPr lang="en-US" dirty="0"/>
          </a:p>
          <a:p>
            <a:r>
              <a:rPr lang="en-US" dirty="0"/>
              <a:t>Infographic.   Do not need to go over – in slides for people who want to view after or can also put in Teams chat as an attachment.  For the point that data can educate policy-makers.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F0FB0D2-F8FB-4087-834E-C6FAF6AB831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2143771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6CE1E1-A494-972E-B9EB-4A869373D73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166E00-F91E-CF55-D1F3-4B773543633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DB78B3B-9CEC-1579-3499-37547729DFC5}"/>
              </a:ext>
            </a:extLst>
          </p:cNvPr>
          <p:cNvSpPr>
            <a:spLocks noGrp="1"/>
          </p:cNvSpPr>
          <p:nvPr>
            <p:ph type="body" idx="1"/>
          </p:nvPr>
        </p:nvSpPr>
        <p:spPr/>
        <p:txBody>
          <a:bodyPr/>
          <a:lstStyle/>
          <a:p>
            <a:pPr marL="0" indent="0">
              <a:buNone/>
            </a:pPr>
            <a:r>
              <a:rPr lang="en-US" dirty="0"/>
              <a:t>Theresa</a:t>
            </a:r>
          </a:p>
          <a:p>
            <a:pPr marL="0" indent="0">
              <a:buNone/>
            </a:pPr>
            <a:endParaRPr lang="en-US" dirty="0"/>
          </a:p>
          <a:p>
            <a:pPr marL="0" indent="0">
              <a:buNone/>
            </a:pPr>
            <a:r>
              <a:rPr lang="en-US" dirty="0"/>
              <a:t>Proposals – operationalization is still in progress</a:t>
            </a:r>
          </a:p>
          <a:p>
            <a:pPr marL="0" indent="0">
              <a:buNone/>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As a reminder, 2025 was the first year of the new KanCare contracts with the new workforce development requirements – this year was largely spent aligning efforts and planning, a lot of progress has been made, but we are still in this stage.  We are still in the planning and operationalization phase, but these are some plans that MCOs have for the upcoming year that related to direct support workforce data. MCOs have submitted additional plans for supporting the workforce, but here we are focused primarily on those related to data collection </a:t>
            </a:r>
          </a:p>
          <a:p>
            <a:pPr marL="0" indent="0">
              <a:buNone/>
            </a:pPr>
            <a:endParaRPr lang="en-US" dirty="0"/>
          </a:p>
          <a:p>
            <a:pPr marL="0" indent="0">
              <a:buNone/>
            </a:pPr>
            <a:endParaRPr lang="en-US" dirty="0"/>
          </a:p>
          <a:p>
            <a:pPr marL="0" indent="0">
              <a:buNone/>
            </a:pPr>
            <a:r>
              <a:rPr lang="en-US" dirty="0"/>
              <a:t>Advisory board:  KU had convened an advisory board to advise on the ARPA funded training and career ladder projects, the MCOs would like to revamp and continue this effort now that the ARPA funding has ended.  </a:t>
            </a:r>
          </a:p>
          <a:p>
            <a:pPr marL="0" indent="0">
              <a:buNone/>
            </a:pPr>
            <a:endParaRPr lang="en-US" dirty="0"/>
          </a:p>
          <a:p>
            <a:pPr marL="0" indent="0">
              <a:buNone/>
            </a:pPr>
            <a:r>
              <a:rPr lang="en-US" dirty="0"/>
              <a:t>Stakeholder surveys:  The ARPA funded surveys provided a lot of valuable data, and MCOs are interested in continuing stakeholder surveys to continue assessing needs and outcomes.   </a:t>
            </a:r>
            <a:r>
              <a:rPr lang="en-US" b="1" dirty="0"/>
              <a:t>This is important for that long term goal of gauging the effectiveness of capacity building efforts.  </a:t>
            </a:r>
          </a:p>
          <a:p>
            <a:pPr marL="0" indent="0">
              <a:buNone/>
            </a:pPr>
            <a:endParaRPr lang="en-US" dirty="0"/>
          </a:p>
          <a:p>
            <a:pPr marL="0" indent="0">
              <a:buNone/>
            </a:pPr>
            <a:endParaRPr lang="en-US" dirty="0"/>
          </a:p>
        </p:txBody>
      </p:sp>
      <p:sp>
        <p:nvSpPr>
          <p:cNvPr id="4" name="Slide Number Placeholder 3">
            <a:extLst>
              <a:ext uri="{FF2B5EF4-FFF2-40B4-BE49-F238E27FC236}">
                <a16:creationId xmlns:a16="http://schemas.microsoft.com/office/drawing/2014/main" id="{15D20AE8-D3C9-9372-BE36-1C945832179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F0FB0D2-F8FB-4087-834E-C6FAF6AB831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6208204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D7C25F-C03C-4820-1BE8-51C5410219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3B5FCD-BAA6-F1FB-9D54-1813CAE0850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536FD10-A632-6FC2-02F3-52D1156F5B03}"/>
              </a:ext>
            </a:extLst>
          </p:cNvPr>
          <p:cNvSpPr>
            <a:spLocks noGrp="1"/>
          </p:cNvSpPr>
          <p:nvPr>
            <p:ph type="body" idx="1"/>
          </p:nvPr>
        </p:nvSpPr>
        <p:spPr/>
        <p:txBody>
          <a:bodyPr/>
          <a:lstStyle/>
          <a:p>
            <a:pPr marL="0" indent="0">
              <a:buNone/>
            </a:pPr>
            <a:r>
              <a:rPr lang="en-US" dirty="0"/>
              <a:t>Theresa</a:t>
            </a:r>
          </a:p>
          <a:p>
            <a:pPr marL="0" indent="0">
              <a:buNone/>
            </a:pPr>
            <a:endParaRPr lang="en-US" dirty="0"/>
          </a:p>
          <a:p>
            <a:pPr marL="0" indent="0">
              <a:buNone/>
            </a:pPr>
            <a:r>
              <a:rPr lang="en-US" dirty="0"/>
              <a:t>1</a:t>
            </a:r>
            <a:r>
              <a:rPr lang="en-US" baseline="30000" dirty="0"/>
              <a:t>st</a:t>
            </a:r>
            <a:r>
              <a:rPr lang="en-US" dirty="0"/>
              <a:t> bullet: MCOs share the DSW workforce – </a:t>
            </a:r>
            <a:r>
              <a:rPr lang="en-US" b="1" dirty="0"/>
              <a:t>DSWs are not MCO employees or MCO members, and DSWs often work with members across all 3 MCOs</a:t>
            </a:r>
          </a:p>
          <a:p>
            <a:pPr marL="0" indent="0">
              <a:buNone/>
            </a:pPr>
            <a:endParaRPr lang="en-US" dirty="0"/>
          </a:p>
          <a:p>
            <a:pPr marL="0" indent="0">
              <a:buNone/>
            </a:pPr>
            <a:r>
              <a:rPr lang="en-US" dirty="0"/>
              <a:t>2</a:t>
            </a:r>
            <a:r>
              <a:rPr lang="en-US" baseline="30000" dirty="0"/>
              <a:t>nd</a:t>
            </a:r>
            <a:r>
              <a:rPr lang="en-US" dirty="0"/>
              <a:t> bullet: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Web platform – these are proposed functions – details and vendor still being worked out.  </a:t>
            </a:r>
          </a:p>
          <a:p>
            <a:pPr marL="0" indent="0">
              <a:buNone/>
            </a:pPr>
            <a:endParaRPr lang="en-US" dirty="0"/>
          </a:p>
          <a:p>
            <a:pPr marL="0" indent="0">
              <a:buNone/>
            </a:pPr>
            <a:endParaRPr lang="en-US" dirty="0"/>
          </a:p>
          <a:p>
            <a:pPr marL="0" indent="0">
              <a:buNone/>
            </a:pPr>
            <a:r>
              <a:rPr lang="en-US" dirty="0"/>
              <a:t>3</a:t>
            </a:r>
            <a:r>
              <a:rPr lang="en-US" baseline="30000" dirty="0"/>
              <a:t>rd</a:t>
            </a:r>
            <a:r>
              <a:rPr lang="en-US" dirty="0"/>
              <a:t> bullet:  EQRO: </a:t>
            </a:r>
            <a:r>
              <a:rPr lang="en-US" b="1" dirty="0"/>
              <a:t>Managed care states are required to have an EQRO to monitor MCO performance</a:t>
            </a:r>
            <a:r>
              <a:rPr lang="en-US" dirty="0"/>
              <a:t>.  States should consider performance metrics on the strength of the Direct Support Workforce as key HCBS providers</a:t>
            </a:r>
            <a:r>
              <a:rPr lang="en-US" b="1" dirty="0"/>
              <a:t>.   For example, Kansas already uses the NCI  service participant surveys and is now considering having our EHRQ start using the NCI state of the Workforce Surveys in their new contract.</a:t>
            </a:r>
            <a:r>
              <a:rPr lang="en-US" dirty="0"/>
              <a:t>  In finalizing this decision, it’s also important to be mindful that MCOs and EHRQs are not duplicating their efforts – it would be burdensome and frustrating to providers if both the MCOs and EQROs were sending different surveys collecting similar information to providers.   This is also an example of pausing data collection to be thoughtful in collecting useful data that will not overly burden our HCBS providers.    </a:t>
            </a:r>
          </a:p>
          <a:p>
            <a:pPr marL="0" indent="0">
              <a:buNone/>
            </a:pPr>
            <a:endParaRPr lang="en-US" dirty="0"/>
          </a:p>
        </p:txBody>
      </p:sp>
      <p:sp>
        <p:nvSpPr>
          <p:cNvPr id="4" name="Slide Number Placeholder 3">
            <a:extLst>
              <a:ext uri="{FF2B5EF4-FFF2-40B4-BE49-F238E27FC236}">
                <a16:creationId xmlns:a16="http://schemas.microsoft.com/office/drawing/2014/main" id="{50EF5E89-D751-EB25-A4EB-02F2FC81BDA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F0FB0D2-F8FB-4087-834E-C6FAF6AB831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4816463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8A8CE01-25CD-CF42-9DCE-3A72820397E1}" type="slidenum">
              <a:rPr lang="en-US" smtClean="0"/>
              <a:pPr/>
              <a:t>5</a:t>
            </a:fld>
            <a:endParaRPr lang="en-US"/>
          </a:p>
        </p:txBody>
      </p:sp>
    </p:spTree>
    <p:extLst>
      <p:ext uri="{BB962C8B-B14F-4D97-AF65-F5344CB8AC3E}">
        <p14:creationId xmlns:p14="http://schemas.microsoft.com/office/powerpoint/2010/main" val="152996795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Theresa</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F0FB0D2-F8FB-4087-834E-C6FAF6AB831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12527901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AFA2B6-32C6-B400-9C4C-1976204DBF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7DD6C7B-7504-1B9A-6D55-DF520B7003A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909DD54-7B90-2D06-9543-454D10E5DDF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3308929-EBC0-28F5-0D12-07C086765FE5}"/>
              </a:ext>
            </a:extLst>
          </p:cNvPr>
          <p:cNvSpPr>
            <a:spLocks noGrp="1"/>
          </p:cNvSpPr>
          <p:nvPr>
            <p:ph type="sldNum" sz="quarter" idx="5"/>
          </p:nvPr>
        </p:nvSpPr>
        <p:spPr/>
        <p:txBody>
          <a:bodyPr/>
          <a:lstStyle/>
          <a:p>
            <a:fld id="{78A8CE01-25CD-CF42-9DCE-3A72820397E1}" type="slidenum">
              <a:rPr lang="en-US" smtClean="0"/>
              <a:pPr/>
              <a:t>35</a:t>
            </a:fld>
            <a:endParaRPr lang="en-US"/>
          </a:p>
        </p:txBody>
      </p:sp>
    </p:spTree>
    <p:extLst>
      <p:ext uri="{BB962C8B-B14F-4D97-AF65-F5344CB8AC3E}">
        <p14:creationId xmlns:p14="http://schemas.microsoft.com/office/powerpoint/2010/main" val="342820231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8A8CE01-25CD-CF42-9DCE-3A72820397E1}" type="slidenum">
              <a:rPr lang="en-US" smtClean="0"/>
              <a:pPr/>
              <a:t>37</a:t>
            </a:fld>
            <a:endParaRPr lang="en-US"/>
          </a:p>
        </p:txBody>
      </p:sp>
    </p:spTree>
    <p:extLst>
      <p:ext uri="{BB962C8B-B14F-4D97-AF65-F5344CB8AC3E}">
        <p14:creationId xmlns:p14="http://schemas.microsoft.com/office/powerpoint/2010/main" val="31148645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p>
        </p:txBody>
      </p:sp>
      <p:sp>
        <p:nvSpPr>
          <p:cNvPr id="4" name="Slide Number Placeholder 3"/>
          <p:cNvSpPr>
            <a:spLocks noGrp="1"/>
          </p:cNvSpPr>
          <p:nvPr>
            <p:ph type="sldNum" sz="quarter" idx="5"/>
          </p:nvPr>
        </p:nvSpPr>
        <p:spPr/>
        <p:txBody>
          <a:bodyPr/>
          <a:lstStyle/>
          <a:p>
            <a:fld id="{78A8CE01-25CD-CF42-9DCE-3A72820397E1}" type="slidenum">
              <a:rPr lang="en-US" smtClean="0"/>
              <a:pPr/>
              <a:t>7</a:t>
            </a:fld>
            <a:endParaRPr lang="en-US"/>
          </a:p>
        </p:txBody>
      </p:sp>
    </p:spTree>
    <p:extLst>
      <p:ext uri="{BB962C8B-B14F-4D97-AF65-F5344CB8AC3E}">
        <p14:creationId xmlns:p14="http://schemas.microsoft.com/office/powerpoint/2010/main" val="30710893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D74FE6-3399-3DFB-F7AE-F474E45ED6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FC32D55-0B72-10E7-5ECB-5EEC62E17C1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B584EE-237C-1A51-F118-F30060D12D5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E7F7364-55B7-6873-9BEF-77E89E4F194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8CE01-25CD-CF42-9DCE-3A72820397E1}"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3543302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9C1D88-6CE1-F26C-3BF4-160D9C063E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E040C6-6EFF-F061-513A-795C050A6D1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17BC4D-6B50-5DD4-EE67-959FFC1A3250}"/>
              </a:ext>
            </a:extLst>
          </p:cNvPr>
          <p:cNvSpPr>
            <a:spLocks noGrp="1"/>
          </p:cNvSpPr>
          <p:nvPr>
            <p:ph type="body" idx="1"/>
          </p:nvPr>
        </p:nvSpPr>
        <p:spPr/>
        <p:txBody>
          <a:bodyPr/>
          <a:lstStyle/>
          <a:p>
            <a:pPr marL="0" marR="62865" lvl="0" indent="0" algn="l" defTabSz="457200" rtl="0" eaLnBrk="1" fontAlgn="auto" latinLnBrk="0" hangingPunct="1">
              <a:lnSpc>
                <a:spcPct val="150000"/>
              </a:lnSpc>
              <a:spcBef>
                <a:spcPts val="0"/>
              </a:spcBef>
              <a:spcAft>
                <a:spcPts val="1200"/>
              </a:spcAft>
              <a:buClr>
                <a:srgbClr val="4C4D4C"/>
              </a:buClr>
              <a:buSzPct val="125000"/>
              <a:buFontTx/>
              <a:buNone/>
              <a:tabLst>
                <a:tab pos="122555" algn="l"/>
              </a:tabLst>
              <a:defRPr/>
            </a:pPr>
            <a:endParaRPr kumimoji="0" lang="en-US" sz="1100" b="0" i="0" u="none" strike="noStrike" kern="1200" cap="none" spc="0" normalizeH="0" baseline="0" noProof="0" dirty="0">
              <a:ln>
                <a:noFill/>
              </a:ln>
              <a:solidFill>
                <a:srgbClr val="4C4D4C"/>
              </a:solidFill>
              <a:effectLst/>
              <a:uLnTx/>
              <a:uFillTx/>
              <a:latin typeface="Arial" panose="020B0604020202020204"/>
              <a:ea typeface="Avenir Book"/>
              <a:cs typeface="Avenir Book"/>
            </a:endParaRPr>
          </a:p>
        </p:txBody>
      </p:sp>
      <p:sp>
        <p:nvSpPr>
          <p:cNvPr id="4" name="Slide Number Placeholder 3">
            <a:extLst>
              <a:ext uri="{FF2B5EF4-FFF2-40B4-BE49-F238E27FC236}">
                <a16:creationId xmlns:a16="http://schemas.microsoft.com/office/drawing/2014/main" id="{EB4D8736-12C2-D536-8902-986E908F4A5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8CE01-25CD-CF42-9DCE-3A72820397E1}"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6900422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8A8CE01-25CD-CF42-9DCE-3A72820397E1}" type="slidenum">
              <a:rPr lang="en-US" smtClean="0"/>
              <a:pPr/>
              <a:t>11</a:t>
            </a:fld>
            <a:endParaRPr lang="en-US"/>
          </a:p>
        </p:txBody>
      </p:sp>
    </p:spTree>
    <p:extLst>
      <p:ext uri="{BB962C8B-B14F-4D97-AF65-F5344CB8AC3E}">
        <p14:creationId xmlns:p14="http://schemas.microsoft.com/office/powerpoint/2010/main" val="2847722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dirty="0"/>
          </a:p>
        </p:txBody>
      </p:sp>
      <p:sp>
        <p:nvSpPr>
          <p:cNvPr id="4" name="Slide Number Placeholder 3"/>
          <p:cNvSpPr>
            <a:spLocks noGrp="1"/>
          </p:cNvSpPr>
          <p:nvPr>
            <p:ph type="sldNum" sz="quarter" idx="5"/>
          </p:nvPr>
        </p:nvSpPr>
        <p:spPr/>
        <p:txBody>
          <a:bodyPr/>
          <a:lstStyle/>
          <a:p>
            <a:fld id="{78A8CE01-25CD-CF42-9DCE-3A72820397E1}" type="slidenum">
              <a:rPr lang="en-US" smtClean="0"/>
              <a:pPr/>
              <a:t>15</a:t>
            </a:fld>
            <a:endParaRPr lang="en-US"/>
          </a:p>
        </p:txBody>
      </p:sp>
    </p:spTree>
    <p:extLst>
      <p:ext uri="{BB962C8B-B14F-4D97-AF65-F5344CB8AC3E}">
        <p14:creationId xmlns:p14="http://schemas.microsoft.com/office/powerpoint/2010/main" val="307553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F56E25-BC6D-FA12-30B7-0B9DB1B7EBA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DE5FCB-F782-E36E-6128-290CE12B963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0343CB6-C530-90E4-DE7F-569FA7404ED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p>
        </p:txBody>
      </p:sp>
      <p:sp>
        <p:nvSpPr>
          <p:cNvPr id="4" name="Slide Number Placeholder 3">
            <a:extLst>
              <a:ext uri="{FF2B5EF4-FFF2-40B4-BE49-F238E27FC236}">
                <a16:creationId xmlns:a16="http://schemas.microsoft.com/office/drawing/2014/main" id="{5BDFEDA5-D395-6CF2-8C7E-D644D0659EF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8CE01-25CD-CF42-9DCE-3A72820397E1}"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5525708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8A8CE01-25CD-CF42-9DCE-3A72820397E1}" type="slidenum">
              <a:rPr lang="en-US" smtClean="0"/>
              <a:pPr/>
              <a:t>19</a:t>
            </a:fld>
            <a:endParaRPr lang="en-US"/>
          </a:p>
        </p:txBody>
      </p:sp>
    </p:spTree>
    <p:extLst>
      <p:ext uri="{BB962C8B-B14F-4D97-AF65-F5344CB8AC3E}">
        <p14:creationId xmlns:p14="http://schemas.microsoft.com/office/powerpoint/2010/main" val="339780811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Title Slide 1">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585BA0E2-963C-6145-AC50-6BCCC1FD980D}"/>
              </a:ext>
            </a:extLst>
          </p:cNvPr>
          <p:cNvSpPr>
            <a:spLocks noGrp="1"/>
          </p:cNvSpPr>
          <p:nvPr>
            <p:ph type="subTitle" idx="1" hasCustomPrompt="1"/>
          </p:nvPr>
        </p:nvSpPr>
        <p:spPr>
          <a:xfrm>
            <a:off x="920616" y="3429000"/>
            <a:ext cx="5599250" cy="1535112"/>
          </a:xfrm>
          <a:prstGeom prst="rect">
            <a:avLst/>
          </a:prstGeom>
        </p:spPr>
        <p:txBody>
          <a:bodyPr lIns="0" tIns="0" rIns="0" bIns="0"/>
          <a:lstStyle>
            <a:lvl1pPr marL="0" indent="0" algn="l">
              <a:spcBef>
                <a:spcPts val="0"/>
              </a:spcBef>
              <a:buNone/>
              <a:defRPr sz="2800" b="1">
                <a:solidFill>
                  <a:schemeClr val="tx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a:t>
            </a:r>
          </a:p>
        </p:txBody>
      </p:sp>
      <p:sp>
        <p:nvSpPr>
          <p:cNvPr id="6" name="Text Placeholder 5">
            <a:extLst>
              <a:ext uri="{FF2B5EF4-FFF2-40B4-BE49-F238E27FC236}">
                <a16:creationId xmlns:a16="http://schemas.microsoft.com/office/drawing/2014/main" id="{BF679FD0-7191-D847-95FD-3AE361498DCE}"/>
              </a:ext>
            </a:extLst>
          </p:cNvPr>
          <p:cNvSpPr>
            <a:spLocks noGrp="1"/>
          </p:cNvSpPr>
          <p:nvPr>
            <p:ph type="body" sz="quarter" idx="10" hasCustomPrompt="1"/>
          </p:nvPr>
        </p:nvSpPr>
        <p:spPr>
          <a:xfrm>
            <a:off x="920754" y="1795463"/>
            <a:ext cx="5599112" cy="1535112"/>
          </a:xfrm>
          <a:prstGeom prst="rect">
            <a:avLst/>
          </a:prstGeom>
        </p:spPr>
        <p:txBody>
          <a:bodyPr lIns="0" tIns="0" rIns="0" bIns="0"/>
          <a:lstStyle>
            <a:lvl1pPr marL="0" indent="0">
              <a:lnSpc>
                <a:spcPct val="80000"/>
              </a:lnSpc>
              <a:spcBef>
                <a:spcPts val="0"/>
              </a:spcBef>
              <a:buFontTx/>
              <a:buNone/>
              <a:defRPr sz="5400" b="1" i="0">
                <a:solidFill>
                  <a:srgbClr val="005492"/>
                </a:solidFill>
                <a:latin typeface="Source Serif Pro" panose="02040603050405020204" pitchFamily="18" charset="0"/>
                <a:ea typeface="Source Serif Pro" panose="02040603050405020204" pitchFamily="18" charset="0"/>
              </a:defRPr>
            </a:lvl1pPr>
            <a:lvl2pPr marL="0" indent="0">
              <a:spcBef>
                <a:spcPts val="0"/>
              </a:spcBef>
              <a:buFontTx/>
              <a:buNone/>
              <a:defRPr b="1" i="0">
                <a:solidFill>
                  <a:schemeClr val="bg1"/>
                </a:solidFill>
                <a:latin typeface="Source Serif Pro" panose="02040603050405020204" pitchFamily="18" charset="0"/>
                <a:ea typeface="Source Serif Pro" panose="02040603050405020204" pitchFamily="18" charset="0"/>
              </a:defRPr>
            </a:lvl2pPr>
            <a:lvl3pPr marL="0" indent="0">
              <a:spcBef>
                <a:spcPts val="0"/>
              </a:spcBef>
              <a:buFontTx/>
              <a:buNone/>
              <a:defRPr b="1" i="0">
                <a:solidFill>
                  <a:schemeClr val="bg1"/>
                </a:solidFill>
                <a:latin typeface="Source Serif Pro" panose="02040603050405020204" pitchFamily="18" charset="0"/>
                <a:ea typeface="Source Serif Pro" panose="02040603050405020204" pitchFamily="18" charset="0"/>
              </a:defRPr>
            </a:lvl3pPr>
            <a:lvl4pPr marL="0" indent="0">
              <a:spcBef>
                <a:spcPts val="0"/>
              </a:spcBef>
              <a:buFontTx/>
              <a:buNone/>
              <a:defRPr b="1" i="0">
                <a:solidFill>
                  <a:schemeClr val="bg1"/>
                </a:solidFill>
                <a:latin typeface="Source Serif Pro" panose="02040603050405020204" pitchFamily="18" charset="0"/>
                <a:ea typeface="Source Serif Pro" panose="02040603050405020204" pitchFamily="18" charset="0"/>
              </a:defRPr>
            </a:lvl4pPr>
            <a:lvl5pPr marL="0" indent="0">
              <a:spcBef>
                <a:spcPts val="0"/>
              </a:spcBef>
              <a:buFontTx/>
              <a:buNone/>
              <a:defRPr b="1" i="0">
                <a:solidFill>
                  <a:schemeClr val="bg1"/>
                </a:solidFill>
                <a:latin typeface="Source Serif Pro" panose="02040603050405020204" pitchFamily="18" charset="0"/>
                <a:ea typeface="Source Serif Pro" panose="02040603050405020204" pitchFamily="18" charset="0"/>
              </a:defRPr>
            </a:lvl5pPr>
          </a:lstStyle>
          <a:p>
            <a:pPr lvl="0"/>
            <a:r>
              <a:rPr lang="en-US"/>
              <a:t>Main Title</a:t>
            </a:r>
          </a:p>
        </p:txBody>
      </p:sp>
      <p:sp>
        <p:nvSpPr>
          <p:cNvPr id="9" name="Text Placeholder 8">
            <a:extLst>
              <a:ext uri="{FF2B5EF4-FFF2-40B4-BE49-F238E27FC236}">
                <a16:creationId xmlns:a16="http://schemas.microsoft.com/office/drawing/2014/main" id="{2F238310-1C56-A142-8F1F-00F43C4B8264}"/>
              </a:ext>
            </a:extLst>
          </p:cNvPr>
          <p:cNvSpPr>
            <a:spLocks noGrp="1"/>
          </p:cNvSpPr>
          <p:nvPr>
            <p:ph type="body" sz="quarter" idx="11" hasCustomPrompt="1"/>
          </p:nvPr>
        </p:nvSpPr>
        <p:spPr>
          <a:xfrm>
            <a:off x="920754" y="5127619"/>
            <a:ext cx="5463476" cy="347663"/>
          </a:xfrm>
          <a:prstGeom prst="rect">
            <a:avLst/>
          </a:prstGeom>
        </p:spPr>
        <p:txBody>
          <a:bodyPr lIns="0" tIns="0" rIns="0" bIns="0"/>
          <a:lstStyle>
            <a:lvl1pPr marL="0" indent="0">
              <a:spcBef>
                <a:spcPts val="0"/>
              </a:spcBef>
              <a:buFontTx/>
              <a:buNone/>
              <a:defRPr sz="1600" b="1">
                <a:solidFill>
                  <a:schemeClr val="tx1"/>
                </a:solidFill>
              </a:defRPr>
            </a:lvl1pPr>
            <a:lvl2pPr marL="0" indent="0">
              <a:spcBef>
                <a:spcPts val="0"/>
              </a:spcBef>
              <a:buFontTx/>
              <a:buNone/>
              <a:defRPr b="1">
                <a:solidFill>
                  <a:schemeClr val="bg1"/>
                </a:solidFill>
              </a:defRPr>
            </a:lvl2pPr>
            <a:lvl3pPr marL="0" indent="0">
              <a:spcBef>
                <a:spcPts val="0"/>
              </a:spcBef>
              <a:buFontTx/>
              <a:buNone/>
              <a:defRPr b="1">
                <a:solidFill>
                  <a:schemeClr val="bg1"/>
                </a:solidFill>
              </a:defRPr>
            </a:lvl3pPr>
            <a:lvl4pPr marL="0" indent="0">
              <a:spcBef>
                <a:spcPts val="0"/>
              </a:spcBef>
              <a:buFontTx/>
              <a:buNone/>
              <a:defRPr b="1">
                <a:solidFill>
                  <a:schemeClr val="bg1"/>
                </a:solidFill>
              </a:defRPr>
            </a:lvl4pPr>
            <a:lvl5pPr marL="0" indent="0">
              <a:spcBef>
                <a:spcPts val="0"/>
              </a:spcBef>
              <a:buFontTx/>
              <a:buNone/>
              <a:defRPr b="1">
                <a:solidFill>
                  <a:schemeClr val="bg1"/>
                </a:solidFill>
              </a:defRPr>
            </a:lvl5pPr>
          </a:lstStyle>
          <a:p>
            <a:pPr lvl="0"/>
            <a:r>
              <a:rPr lang="en-US"/>
              <a:t>PRESENTER</a:t>
            </a:r>
          </a:p>
        </p:txBody>
      </p:sp>
      <p:sp>
        <p:nvSpPr>
          <p:cNvPr id="19" name="Text Placeholder 8">
            <a:extLst>
              <a:ext uri="{FF2B5EF4-FFF2-40B4-BE49-F238E27FC236}">
                <a16:creationId xmlns:a16="http://schemas.microsoft.com/office/drawing/2014/main" id="{907EF46F-9926-A142-BB8B-0194F137A63D}"/>
              </a:ext>
            </a:extLst>
          </p:cNvPr>
          <p:cNvSpPr>
            <a:spLocks noGrp="1"/>
          </p:cNvSpPr>
          <p:nvPr>
            <p:ph type="body" sz="quarter" idx="12" hasCustomPrompt="1"/>
          </p:nvPr>
        </p:nvSpPr>
        <p:spPr>
          <a:xfrm>
            <a:off x="920754" y="5596858"/>
            <a:ext cx="4412473" cy="347663"/>
          </a:xfrm>
          <a:prstGeom prst="rect">
            <a:avLst/>
          </a:prstGeom>
        </p:spPr>
        <p:txBody>
          <a:bodyPr lIns="0" tIns="0" rIns="0" bIns="0"/>
          <a:lstStyle>
            <a:lvl1pPr marL="0" indent="0">
              <a:lnSpc>
                <a:spcPct val="95000"/>
              </a:lnSpc>
              <a:spcBef>
                <a:spcPts val="0"/>
              </a:spcBef>
              <a:buFontTx/>
              <a:buNone/>
              <a:defRPr sz="1600" b="0" i="1">
                <a:solidFill>
                  <a:schemeClr val="tx1"/>
                </a:solidFill>
              </a:defRPr>
            </a:lvl1pPr>
            <a:lvl2pPr marL="0" indent="0">
              <a:spcBef>
                <a:spcPts val="0"/>
              </a:spcBef>
              <a:buFontTx/>
              <a:buNone/>
              <a:defRPr b="1">
                <a:solidFill>
                  <a:schemeClr val="bg1"/>
                </a:solidFill>
              </a:defRPr>
            </a:lvl2pPr>
            <a:lvl3pPr marL="0" indent="0">
              <a:spcBef>
                <a:spcPts val="0"/>
              </a:spcBef>
              <a:buFontTx/>
              <a:buNone/>
              <a:defRPr b="1">
                <a:solidFill>
                  <a:schemeClr val="bg1"/>
                </a:solidFill>
              </a:defRPr>
            </a:lvl3pPr>
            <a:lvl4pPr marL="0" indent="0">
              <a:spcBef>
                <a:spcPts val="0"/>
              </a:spcBef>
              <a:buFontTx/>
              <a:buNone/>
              <a:defRPr b="1">
                <a:solidFill>
                  <a:schemeClr val="bg1"/>
                </a:solidFill>
              </a:defRPr>
            </a:lvl4pPr>
            <a:lvl5pPr marL="0" indent="0">
              <a:spcBef>
                <a:spcPts val="0"/>
              </a:spcBef>
              <a:buFontTx/>
              <a:buNone/>
              <a:defRPr b="1">
                <a:solidFill>
                  <a:schemeClr val="bg1"/>
                </a:solidFill>
              </a:defRPr>
            </a:lvl5pPr>
          </a:lstStyle>
          <a:p>
            <a:pPr lvl="0"/>
            <a:r>
              <a:rPr lang="en-US"/>
              <a:t>Title</a:t>
            </a:r>
          </a:p>
        </p:txBody>
      </p:sp>
      <p:sp>
        <p:nvSpPr>
          <p:cNvPr id="20" name="Text Placeholder 8">
            <a:extLst>
              <a:ext uri="{FF2B5EF4-FFF2-40B4-BE49-F238E27FC236}">
                <a16:creationId xmlns:a16="http://schemas.microsoft.com/office/drawing/2014/main" id="{600A883F-7D95-6F4F-9251-68B11E09338D}"/>
              </a:ext>
            </a:extLst>
          </p:cNvPr>
          <p:cNvSpPr>
            <a:spLocks noGrp="1"/>
          </p:cNvSpPr>
          <p:nvPr>
            <p:ph type="body" sz="quarter" idx="13" hasCustomPrompt="1"/>
          </p:nvPr>
        </p:nvSpPr>
        <p:spPr>
          <a:xfrm>
            <a:off x="920754" y="6124286"/>
            <a:ext cx="4412479" cy="347663"/>
          </a:xfrm>
          <a:prstGeom prst="rect">
            <a:avLst/>
          </a:prstGeom>
        </p:spPr>
        <p:txBody>
          <a:bodyPr lIns="0" tIns="0" rIns="0" bIns="0"/>
          <a:lstStyle>
            <a:lvl1pPr marL="0" indent="0">
              <a:spcBef>
                <a:spcPts val="0"/>
              </a:spcBef>
              <a:buFontTx/>
              <a:buNone/>
              <a:defRPr sz="1600" b="0">
                <a:solidFill>
                  <a:schemeClr val="tx1"/>
                </a:solidFill>
              </a:defRPr>
            </a:lvl1pPr>
            <a:lvl2pPr marL="0" indent="0">
              <a:spcBef>
                <a:spcPts val="0"/>
              </a:spcBef>
              <a:buFontTx/>
              <a:buNone/>
              <a:defRPr b="1">
                <a:solidFill>
                  <a:schemeClr val="bg1"/>
                </a:solidFill>
              </a:defRPr>
            </a:lvl2pPr>
            <a:lvl3pPr marL="0" indent="0">
              <a:spcBef>
                <a:spcPts val="0"/>
              </a:spcBef>
              <a:buFontTx/>
              <a:buNone/>
              <a:defRPr b="1">
                <a:solidFill>
                  <a:schemeClr val="bg1"/>
                </a:solidFill>
              </a:defRPr>
            </a:lvl3pPr>
            <a:lvl4pPr marL="0" indent="0">
              <a:spcBef>
                <a:spcPts val="0"/>
              </a:spcBef>
              <a:buFontTx/>
              <a:buNone/>
              <a:defRPr b="1">
                <a:solidFill>
                  <a:schemeClr val="bg1"/>
                </a:solidFill>
              </a:defRPr>
            </a:lvl4pPr>
            <a:lvl5pPr marL="0" indent="0">
              <a:spcBef>
                <a:spcPts val="0"/>
              </a:spcBef>
              <a:buFontTx/>
              <a:buNone/>
              <a:defRPr b="1">
                <a:solidFill>
                  <a:schemeClr val="bg1"/>
                </a:solidFill>
              </a:defRPr>
            </a:lvl5pPr>
          </a:lstStyle>
          <a:p>
            <a:pPr lvl="0"/>
            <a:r>
              <a:rPr lang="en-US"/>
              <a:t>Date</a:t>
            </a:r>
          </a:p>
        </p:txBody>
      </p:sp>
      <p:pic>
        <p:nvPicPr>
          <p:cNvPr id="8" name="Picture 7" descr="A nurse and a person standing outside&#10;&#10;Description automatically generated">
            <a:extLst>
              <a:ext uri="{FF2B5EF4-FFF2-40B4-BE49-F238E27FC236}">
                <a16:creationId xmlns:a16="http://schemas.microsoft.com/office/drawing/2014/main" id="{77E2F705-67AA-67E0-B0C4-9C40A76D228C}"/>
              </a:ext>
            </a:extLst>
          </p:cNvPr>
          <p:cNvPicPr>
            <a:picLocks noChangeAspect="1"/>
          </p:cNvPicPr>
          <p:nvPr userDrawn="1"/>
        </p:nvPicPr>
        <p:blipFill rotWithShape="1">
          <a:blip r:embed="rId2"/>
          <a:srcRect l="6692" t="199" r="7666" b="-29244"/>
          <a:stretch/>
        </p:blipFill>
        <p:spPr>
          <a:xfrm>
            <a:off x="6096000" y="1094510"/>
            <a:ext cx="7447973" cy="7452348"/>
          </a:xfrm>
          <a:prstGeom prst="ellipse">
            <a:avLst/>
          </a:prstGeom>
        </p:spPr>
      </p:pic>
    </p:spTree>
    <p:extLst>
      <p:ext uri="{BB962C8B-B14F-4D97-AF65-F5344CB8AC3E}">
        <p14:creationId xmlns:p14="http://schemas.microsoft.com/office/powerpoint/2010/main" val="2261757477"/>
      </p:ext>
    </p:extLst>
  </p:cSld>
  <p:clrMapOvr>
    <a:masterClrMapping/>
  </p:clrMapOvr>
  <p:extLst>
    <p:ext uri="{DCECCB84-F9BA-43D5-87BE-67443E8EF086}">
      <p15:sldGuideLst xmlns:p15="http://schemas.microsoft.com/office/powerpoint/2012/main">
        <p15:guide id="1" orient="horz" pos="2160">
          <p15:clr>
            <a:srgbClr val="FBAE40"/>
          </p15:clr>
        </p15:guide>
        <p15:guide id="2" pos="3864">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 Column Text + Image">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9DCA892-7E96-074B-8920-B7C11E8B169C}"/>
              </a:ext>
            </a:extLst>
          </p:cNvPr>
          <p:cNvSpPr>
            <a:spLocks noGrp="1"/>
          </p:cNvSpPr>
          <p:nvPr>
            <p:ph idx="1" hasCustomPrompt="1"/>
          </p:nvPr>
        </p:nvSpPr>
        <p:spPr>
          <a:xfrm>
            <a:off x="4813300" y="2311400"/>
            <a:ext cx="6540500" cy="482600"/>
          </a:xfrm>
          <a:prstGeom prst="rect">
            <a:avLst/>
          </a:prstGeom>
        </p:spPr>
        <p:txBody>
          <a:bodyPr lIns="0" tIns="0" rIns="0" bIns="0"/>
          <a:lstStyle>
            <a:lvl1pPr marL="0" indent="0">
              <a:spcBef>
                <a:spcPts val="0"/>
              </a:spcBef>
              <a:buFontTx/>
              <a:buNone/>
              <a:defRPr sz="2400" b="1">
                <a:solidFill>
                  <a:srgbClr val="005492"/>
                </a:solidFill>
                <a:latin typeface="+mj-lt"/>
              </a:defRPr>
            </a:lvl1pPr>
            <a:lvl2pPr marL="0" indent="0">
              <a:spcBef>
                <a:spcPts val="0"/>
              </a:spcBef>
              <a:buFontTx/>
              <a:buNone/>
              <a:defRPr sz="1800"/>
            </a:lvl2pPr>
            <a:lvl3pPr marL="0" indent="0">
              <a:spcBef>
                <a:spcPts val="0"/>
              </a:spcBef>
              <a:buFontTx/>
              <a:buNone/>
              <a:defRPr sz="1800"/>
            </a:lvl3pPr>
            <a:lvl4pPr marL="0" indent="0">
              <a:spcBef>
                <a:spcPts val="0"/>
              </a:spcBef>
              <a:buFontTx/>
              <a:buNone/>
              <a:defRPr sz="1800"/>
            </a:lvl4pPr>
            <a:lvl5pPr marL="0" indent="0">
              <a:spcBef>
                <a:spcPts val="0"/>
              </a:spcBef>
              <a:buFontTx/>
              <a:buNone/>
              <a:defRPr sz="1800"/>
            </a:lvl5pPr>
          </a:lstStyle>
          <a:p>
            <a:pPr lvl="0"/>
            <a:r>
              <a:rPr lang="en-US"/>
              <a:t>Subhead</a:t>
            </a:r>
          </a:p>
        </p:txBody>
      </p:sp>
      <p:sp>
        <p:nvSpPr>
          <p:cNvPr id="2" name="Title 1">
            <a:extLst>
              <a:ext uri="{FF2B5EF4-FFF2-40B4-BE49-F238E27FC236}">
                <a16:creationId xmlns:a16="http://schemas.microsoft.com/office/drawing/2014/main" id="{8B4ADD3B-86AD-7D4F-93E5-1FBF7B171D22}"/>
              </a:ext>
            </a:extLst>
          </p:cNvPr>
          <p:cNvSpPr>
            <a:spLocks noGrp="1"/>
          </p:cNvSpPr>
          <p:nvPr>
            <p:ph type="title" hasCustomPrompt="1"/>
          </p:nvPr>
        </p:nvSpPr>
        <p:spPr>
          <a:xfrm>
            <a:off x="711220" y="219247"/>
            <a:ext cx="10403816" cy="914958"/>
          </a:xfrm>
          <a:prstGeom prst="rect">
            <a:avLst/>
          </a:prstGeom>
        </p:spPr>
        <p:txBody>
          <a:bodyPr lIns="0" tIns="0" rIns="0" bIns="0" anchor="ctr"/>
          <a:lstStyle>
            <a:lvl1pPr>
              <a:defRPr sz="3600" b="1" i="0">
                <a:solidFill>
                  <a:srgbClr val="005492"/>
                </a:solidFill>
                <a:latin typeface="Source Serif Pro" panose="02040603050405020204" pitchFamily="18" charset="0"/>
                <a:ea typeface="Source Serif Pro" panose="02040603050405020204" pitchFamily="18" charset="0"/>
              </a:defRPr>
            </a:lvl1pPr>
          </a:lstStyle>
          <a:p>
            <a:r>
              <a:rPr lang="en-US"/>
              <a:t>One column text and image</a:t>
            </a:r>
          </a:p>
        </p:txBody>
      </p:sp>
      <p:sp>
        <p:nvSpPr>
          <p:cNvPr id="9" name="Picture Placeholder 8">
            <a:extLst>
              <a:ext uri="{FF2B5EF4-FFF2-40B4-BE49-F238E27FC236}">
                <a16:creationId xmlns:a16="http://schemas.microsoft.com/office/drawing/2014/main" id="{40E98267-CB39-234E-BF70-68580ABBEB27}"/>
              </a:ext>
            </a:extLst>
          </p:cNvPr>
          <p:cNvSpPr>
            <a:spLocks noGrp="1"/>
          </p:cNvSpPr>
          <p:nvPr>
            <p:ph type="pic" sz="quarter" idx="11" hasCustomPrompt="1"/>
          </p:nvPr>
        </p:nvSpPr>
        <p:spPr>
          <a:xfrm>
            <a:off x="838200" y="2258066"/>
            <a:ext cx="2897462" cy="2897461"/>
          </a:xfrm>
          <a:prstGeom prst="ellipse">
            <a:avLst/>
          </a:prstGeom>
          <a:solidFill>
            <a:schemeClr val="bg2"/>
          </a:solidFill>
        </p:spPr>
        <p:txBody>
          <a:bodyPr anchor="ctr"/>
          <a:lstStyle>
            <a:lvl1pPr algn="ctr">
              <a:buFontTx/>
              <a:buNone/>
              <a:defRPr sz="1600">
                <a:solidFill>
                  <a:schemeClr val="bg2">
                    <a:lumMod val="75000"/>
                  </a:schemeClr>
                </a:solidFill>
              </a:defRPr>
            </a:lvl1pPr>
          </a:lstStyle>
          <a:p>
            <a:r>
              <a:rPr lang="en-US"/>
              <a:t>Insert photo</a:t>
            </a:r>
          </a:p>
        </p:txBody>
      </p:sp>
      <p:sp>
        <p:nvSpPr>
          <p:cNvPr id="18" name="Slide Number Placeholder 12">
            <a:extLst>
              <a:ext uri="{FF2B5EF4-FFF2-40B4-BE49-F238E27FC236}">
                <a16:creationId xmlns:a16="http://schemas.microsoft.com/office/drawing/2014/main" id="{B505FCFE-E562-634A-AE1E-5BDAF593B00C}"/>
              </a:ext>
            </a:extLst>
          </p:cNvPr>
          <p:cNvSpPr txBox="1"/>
          <p:nvPr userDrawn="1"/>
        </p:nvSpPr>
        <p:spPr>
          <a:xfrm>
            <a:off x="11695606" y="219247"/>
            <a:ext cx="414168" cy="247853"/>
          </a:xfrm>
          <a:prstGeom prst="rect">
            <a:avLst/>
          </a:prstGeom>
          <a:noFill/>
          <a:ln cap="flat">
            <a:noFill/>
          </a:ln>
        </p:spPr>
        <p:txBody>
          <a:bodyPr vert="horz" wrap="square" lIns="0" tIns="0" rIns="0" bIns="0" anchor="t" anchorCtr="1" compatLnSpc="1">
            <a:noAutofit/>
          </a:bodyPr>
          <a:lstStyle/>
          <a:p>
            <a:pPr marL="0" marR="0" lvl="0" indent="0" algn="l" defTabSz="403433"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C17F3A7E-816A-3440-A4BE-E039F9E06613}" type="slidenum">
              <a:rPr lang="en-US" sz="1100" b="0" i="0" smtClean="0">
                <a:solidFill>
                  <a:schemeClr val="bg2">
                    <a:lumMod val="50000"/>
                  </a:schemeClr>
                </a:solidFill>
                <a:latin typeface="Arial" panose="020B0604020202020204" pitchFamily="34" charset="0"/>
                <a:cs typeface="Arial" panose="020B0604020202020204" pitchFamily="34" charset="0"/>
              </a:rPr>
              <a:pPr marL="0" marR="0" lvl="0" indent="0" algn="l" defTabSz="403433" rtl="0" fontAlgn="auto" hangingPunct="1">
                <a:lnSpc>
                  <a:spcPct val="100000"/>
                </a:lnSpc>
                <a:spcBef>
                  <a:spcPts val="0"/>
                </a:spcBef>
                <a:spcAft>
                  <a:spcPts val="0"/>
                </a:spcAft>
                <a:buNone/>
                <a:tabLst/>
                <a:defRPr sz="1800" b="0" i="0" u="none" strike="noStrike" kern="0" cap="none" spc="0" baseline="0">
                  <a:solidFill>
                    <a:srgbClr val="000000"/>
                  </a:solidFill>
                  <a:uFillTx/>
                </a:defRPr>
              </a:pPr>
              <a:t>‹#›</a:t>
            </a:fld>
            <a:endParaRPr lang="en-US" sz="1100" b="0" i="0" u="none" strike="noStrike" kern="1200" cap="none" spc="0" baseline="0">
              <a:solidFill>
                <a:schemeClr val="bg2">
                  <a:lumMod val="50000"/>
                </a:schemeClr>
              </a:solidFill>
              <a:uFillTx/>
              <a:latin typeface="Arial" panose="020B0604020202020204" pitchFamily="34" charset="0"/>
              <a:cs typeface="Arial" panose="020B0604020202020204" pitchFamily="34" charset="0"/>
            </a:endParaRPr>
          </a:p>
        </p:txBody>
      </p:sp>
      <p:cxnSp>
        <p:nvCxnSpPr>
          <p:cNvPr id="19" name="Straight Connector 18">
            <a:extLst>
              <a:ext uri="{FF2B5EF4-FFF2-40B4-BE49-F238E27FC236}">
                <a16:creationId xmlns:a16="http://schemas.microsoft.com/office/drawing/2014/main" id="{03D8EE21-B6B2-8045-B184-7D47BB3C4DBA}"/>
              </a:ext>
            </a:extLst>
          </p:cNvPr>
          <p:cNvCxnSpPr/>
          <p:nvPr userDrawn="1"/>
        </p:nvCxnSpPr>
        <p:spPr>
          <a:xfrm>
            <a:off x="11695606" y="3792"/>
            <a:ext cx="0" cy="409392"/>
          </a:xfrm>
          <a:prstGeom prst="line">
            <a:avLst/>
          </a:prstGeom>
          <a:ln>
            <a:solidFill>
              <a:srgbClr val="04A299"/>
            </a:solidFill>
          </a:ln>
        </p:spPr>
        <p:style>
          <a:lnRef idx="1">
            <a:schemeClr val="accent1"/>
          </a:lnRef>
          <a:fillRef idx="0">
            <a:schemeClr val="accent1"/>
          </a:fillRef>
          <a:effectRef idx="0">
            <a:schemeClr val="accent1"/>
          </a:effectRef>
          <a:fontRef idx="minor">
            <a:schemeClr val="tx1"/>
          </a:fontRef>
        </p:style>
      </p:cxnSp>
      <p:sp>
        <p:nvSpPr>
          <p:cNvPr id="8" name="Text Placeholder 7">
            <a:extLst>
              <a:ext uri="{FF2B5EF4-FFF2-40B4-BE49-F238E27FC236}">
                <a16:creationId xmlns:a16="http://schemas.microsoft.com/office/drawing/2014/main" id="{178D3560-9D8C-9F42-8AA8-A9CBB19B7BF3}"/>
              </a:ext>
            </a:extLst>
          </p:cNvPr>
          <p:cNvSpPr>
            <a:spLocks noGrp="1"/>
          </p:cNvSpPr>
          <p:nvPr>
            <p:ph type="body" sz="quarter" idx="12"/>
          </p:nvPr>
        </p:nvSpPr>
        <p:spPr>
          <a:xfrm>
            <a:off x="4813300" y="3144838"/>
            <a:ext cx="6567488" cy="3032125"/>
          </a:xfrm>
          <a:prstGeom prst="rect">
            <a:avLst/>
          </a:prstGeom>
        </p:spPr>
        <p:txBody>
          <a:bodyPr lIns="0" tIns="0" rIns="0" bIns="0"/>
          <a:lstStyle>
            <a:lvl1pPr marL="0" indent="-228600" defTabSz="457200">
              <a:lnSpc>
                <a:spcPct val="100000"/>
              </a:lnSpc>
              <a:spcBef>
                <a:spcPts val="0"/>
              </a:spcBef>
              <a:spcAft>
                <a:spcPts val="0"/>
              </a:spcAft>
              <a:buFontTx/>
              <a:buNone/>
              <a:tabLst>
                <a:tab pos="457200" algn="l"/>
              </a:tabLst>
              <a:defRPr sz="1600"/>
            </a:lvl1pPr>
            <a:lvl2pPr marL="228600" indent="-228600" defTabSz="457200">
              <a:lnSpc>
                <a:spcPct val="100000"/>
              </a:lnSpc>
              <a:spcBef>
                <a:spcPts val="0"/>
              </a:spcBef>
              <a:spcAft>
                <a:spcPts val="0"/>
              </a:spcAft>
              <a:tabLst>
                <a:tab pos="457200" algn="l"/>
              </a:tabLst>
              <a:defRPr sz="1600"/>
            </a:lvl2pPr>
            <a:lvl3pPr marL="457200" indent="-228600" defTabSz="457200">
              <a:lnSpc>
                <a:spcPct val="100000"/>
              </a:lnSpc>
              <a:spcBef>
                <a:spcPts val="0"/>
              </a:spcBef>
              <a:spcAft>
                <a:spcPts val="0"/>
              </a:spcAft>
              <a:tabLst>
                <a:tab pos="457200" algn="l"/>
              </a:tabLst>
              <a:defRPr sz="1600"/>
            </a:lvl3pPr>
            <a:lvl4pPr marL="685800" indent="-228600" defTabSz="457200">
              <a:lnSpc>
                <a:spcPct val="100000"/>
              </a:lnSpc>
              <a:spcBef>
                <a:spcPts val="0"/>
              </a:spcBef>
              <a:spcAft>
                <a:spcPts val="0"/>
              </a:spcAft>
              <a:tabLst>
                <a:tab pos="457200" algn="l"/>
              </a:tabLst>
              <a:defRPr sz="1600"/>
            </a:lvl4pPr>
            <a:lvl5pPr marL="914400" indent="-228600" defTabSz="457200">
              <a:lnSpc>
                <a:spcPct val="100000"/>
              </a:lnSpc>
              <a:spcBef>
                <a:spcPts val="0"/>
              </a:spcBef>
              <a:spcAft>
                <a:spcPts val="0"/>
              </a:spcAft>
              <a:tabLst>
                <a:tab pos="457200" algn="l"/>
              </a:tabLst>
              <a:defRPr sz="1600"/>
            </a:lvl5pPr>
          </a:lstStyle>
          <a:p>
            <a:pPr lvl="0"/>
            <a:r>
              <a:rPr lang="en-US"/>
              <a:t>Click to edit Master text styles</a:t>
            </a:r>
          </a:p>
          <a:p>
            <a:pPr lvl="1"/>
            <a:r>
              <a:rPr lang="en-US"/>
              <a:t>Second level</a:t>
            </a:r>
          </a:p>
          <a:p>
            <a:pPr lvl="2"/>
            <a:r>
              <a:rPr lang="en-US"/>
              <a:t>Third level</a:t>
            </a:r>
          </a:p>
          <a:p>
            <a:pPr lvl="3"/>
            <a:r>
              <a:rPr lang="en-US"/>
              <a:t>Fourth level</a:t>
            </a:r>
          </a:p>
        </p:txBody>
      </p:sp>
      <p:pic>
        <p:nvPicPr>
          <p:cNvPr id="4" name="Picture 3" descr="Blue text on a white background&#10;&#10;Description automatically generated">
            <a:extLst>
              <a:ext uri="{FF2B5EF4-FFF2-40B4-BE49-F238E27FC236}">
                <a16:creationId xmlns:a16="http://schemas.microsoft.com/office/drawing/2014/main" id="{721EB665-6B04-AB6B-379C-FCC9809ABB23}"/>
              </a:ext>
            </a:extLst>
          </p:cNvPr>
          <p:cNvPicPr>
            <a:picLocks noChangeAspect="1"/>
          </p:cNvPicPr>
          <p:nvPr userDrawn="1"/>
        </p:nvPicPr>
        <p:blipFill rotWithShape="1">
          <a:blip r:embed="rId2"/>
          <a:srcRect t="7214" r="84527" b="10255"/>
          <a:stretch/>
        </p:blipFill>
        <p:spPr>
          <a:xfrm>
            <a:off x="11265361" y="102204"/>
            <a:ext cx="356066" cy="364895"/>
          </a:xfrm>
          <a:prstGeom prst="rect">
            <a:avLst/>
          </a:prstGeom>
        </p:spPr>
      </p:pic>
    </p:spTree>
    <p:extLst>
      <p:ext uri="{BB962C8B-B14F-4D97-AF65-F5344CB8AC3E}">
        <p14:creationId xmlns:p14="http://schemas.microsoft.com/office/powerpoint/2010/main" val="14892105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1 Column Text + Image">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9DCA892-7E96-074B-8920-B7C11E8B169C}"/>
              </a:ext>
            </a:extLst>
          </p:cNvPr>
          <p:cNvSpPr>
            <a:spLocks noGrp="1"/>
          </p:cNvSpPr>
          <p:nvPr>
            <p:ph idx="1" hasCustomPrompt="1"/>
          </p:nvPr>
        </p:nvSpPr>
        <p:spPr>
          <a:xfrm>
            <a:off x="728146" y="1728305"/>
            <a:ext cx="10642580" cy="482600"/>
          </a:xfrm>
          <a:prstGeom prst="rect">
            <a:avLst/>
          </a:prstGeom>
        </p:spPr>
        <p:txBody>
          <a:bodyPr lIns="0" tIns="0" rIns="0" bIns="0"/>
          <a:lstStyle>
            <a:lvl1pPr marL="0" indent="0">
              <a:spcBef>
                <a:spcPts val="0"/>
              </a:spcBef>
              <a:buFontTx/>
              <a:buNone/>
              <a:defRPr sz="2400" b="1">
                <a:solidFill>
                  <a:srgbClr val="005492"/>
                </a:solidFill>
                <a:latin typeface="+mj-lt"/>
              </a:defRPr>
            </a:lvl1pPr>
            <a:lvl2pPr marL="0" indent="0">
              <a:spcBef>
                <a:spcPts val="0"/>
              </a:spcBef>
              <a:buFontTx/>
              <a:buNone/>
              <a:defRPr sz="1800"/>
            </a:lvl2pPr>
            <a:lvl3pPr marL="0" indent="0">
              <a:spcBef>
                <a:spcPts val="0"/>
              </a:spcBef>
              <a:buFontTx/>
              <a:buNone/>
              <a:defRPr sz="1800"/>
            </a:lvl3pPr>
            <a:lvl4pPr marL="0" indent="0">
              <a:spcBef>
                <a:spcPts val="0"/>
              </a:spcBef>
              <a:buFontTx/>
              <a:buNone/>
              <a:defRPr sz="1800"/>
            </a:lvl4pPr>
            <a:lvl5pPr marL="0" indent="0">
              <a:spcBef>
                <a:spcPts val="0"/>
              </a:spcBef>
              <a:buFontTx/>
              <a:buNone/>
              <a:defRPr sz="1800"/>
            </a:lvl5pPr>
          </a:lstStyle>
          <a:p>
            <a:pPr lvl="0"/>
            <a:r>
              <a:rPr lang="en-US"/>
              <a:t>Subhead</a:t>
            </a:r>
          </a:p>
        </p:txBody>
      </p:sp>
      <p:sp>
        <p:nvSpPr>
          <p:cNvPr id="2" name="Title 1">
            <a:extLst>
              <a:ext uri="{FF2B5EF4-FFF2-40B4-BE49-F238E27FC236}">
                <a16:creationId xmlns:a16="http://schemas.microsoft.com/office/drawing/2014/main" id="{8B4ADD3B-86AD-7D4F-93E5-1FBF7B171D22}"/>
              </a:ext>
            </a:extLst>
          </p:cNvPr>
          <p:cNvSpPr>
            <a:spLocks noGrp="1"/>
          </p:cNvSpPr>
          <p:nvPr>
            <p:ph type="title" hasCustomPrompt="1"/>
          </p:nvPr>
        </p:nvSpPr>
        <p:spPr>
          <a:xfrm>
            <a:off x="711220" y="219247"/>
            <a:ext cx="10403816" cy="914958"/>
          </a:xfrm>
          <a:prstGeom prst="rect">
            <a:avLst/>
          </a:prstGeom>
        </p:spPr>
        <p:txBody>
          <a:bodyPr lIns="0" tIns="0" rIns="0" bIns="0" anchor="ctr"/>
          <a:lstStyle>
            <a:lvl1pPr>
              <a:defRPr sz="3600" b="1" i="0">
                <a:solidFill>
                  <a:srgbClr val="005492"/>
                </a:solidFill>
                <a:latin typeface="Source Serif Pro" panose="02040603050405020204" pitchFamily="18" charset="0"/>
                <a:ea typeface="Source Serif Pro" panose="02040603050405020204" pitchFamily="18" charset="0"/>
              </a:defRPr>
            </a:lvl1pPr>
          </a:lstStyle>
          <a:p>
            <a:r>
              <a:rPr lang="en-US"/>
              <a:t>One column text and image</a:t>
            </a:r>
          </a:p>
        </p:txBody>
      </p:sp>
      <p:sp>
        <p:nvSpPr>
          <p:cNvPr id="18" name="Slide Number Placeholder 12">
            <a:extLst>
              <a:ext uri="{FF2B5EF4-FFF2-40B4-BE49-F238E27FC236}">
                <a16:creationId xmlns:a16="http://schemas.microsoft.com/office/drawing/2014/main" id="{B505FCFE-E562-634A-AE1E-5BDAF593B00C}"/>
              </a:ext>
            </a:extLst>
          </p:cNvPr>
          <p:cNvSpPr txBox="1"/>
          <p:nvPr userDrawn="1"/>
        </p:nvSpPr>
        <p:spPr>
          <a:xfrm>
            <a:off x="11695606" y="219247"/>
            <a:ext cx="414168" cy="247853"/>
          </a:xfrm>
          <a:prstGeom prst="rect">
            <a:avLst/>
          </a:prstGeom>
          <a:noFill/>
          <a:ln cap="flat">
            <a:noFill/>
          </a:ln>
        </p:spPr>
        <p:txBody>
          <a:bodyPr vert="horz" wrap="square" lIns="0" tIns="0" rIns="0" bIns="0" anchor="t" anchorCtr="1" compatLnSpc="1">
            <a:noAutofit/>
          </a:bodyPr>
          <a:lstStyle/>
          <a:p>
            <a:pPr marL="0" marR="0" lvl="0" indent="0" algn="l" defTabSz="403433"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C17F3A7E-816A-3440-A4BE-E039F9E06613}" type="slidenum">
              <a:rPr lang="en-US" sz="1100" b="0" i="0" smtClean="0">
                <a:solidFill>
                  <a:schemeClr val="bg2">
                    <a:lumMod val="50000"/>
                  </a:schemeClr>
                </a:solidFill>
                <a:latin typeface="Arial" panose="020B0604020202020204" pitchFamily="34" charset="0"/>
                <a:cs typeface="Arial" panose="020B0604020202020204" pitchFamily="34" charset="0"/>
              </a:rPr>
              <a:pPr marL="0" marR="0" lvl="0" indent="0" algn="l" defTabSz="403433" rtl="0" fontAlgn="auto" hangingPunct="1">
                <a:lnSpc>
                  <a:spcPct val="100000"/>
                </a:lnSpc>
                <a:spcBef>
                  <a:spcPts val="0"/>
                </a:spcBef>
                <a:spcAft>
                  <a:spcPts val="0"/>
                </a:spcAft>
                <a:buNone/>
                <a:tabLst/>
                <a:defRPr sz="1800" b="0" i="0" u="none" strike="noStrike" kern="0" cap="none" spc="0" baseline="0">
                  <a:solidFill>
                    <a:srgbClr val="000000"/>
                  </a:solidFill>
                  <a:uFillTx/>
                </a:defRPr>
              </a:pPr>
              <a:t>‹#›</a:t>
            </a:fld>
            <a:endParaRPr lang="en-US" sz="1100" b="0" i="0" u="none" strike="noStrike" kern="1200" cap="none" spc="0" baseline="0">
              <a:solidFill>
                <a:schemeClr val="bg2">
                  <a:lumMod val="50000"/>
                </a:schemeClr>
              </a:solidFill>
              <a:uFillTx/>
              <a:latin typeface="Arial" panose="020B0604020202020204" pitchFamily="34" charset="0"/>
              <a:cs typeface="Arial" panose="020B0604020202020204" pitchFamily="34" charset="0"/>
            </a:endParaRPr>
          </a:p>
        </p:txBody>
      </p:sp>
      <p:cxnSp>
        <p:nvCxnSpPr>
          <p:cNvPr id="19" name="Straight Connector 18">
            <a:extLst>
              <a:ext uri="{FF2B5EF4-FFF2-40B4-BE49-F238E27FC236}">
                <a16:creationId xmlns:a16="http://schemas.microsoft.com/office/drawing/2014/main" id="{03D8EE21-B6B2-8045-B184-7D47BB3C4DBA}"/>
              </a:ext>
            </a:extLst>
          </p:cNvPr>
          <p:cNvCxnSpPr/>
          <p:nvPr userDrawn="1"/>
        </p:nvCxnSpPr>
        <p:spPr>
          <a:xfrm>
            <a:off x="11695606" y="3792"/>
            <a:ext cx="0" cy="409392"/>
          </a:xfrm>
          <a:prstGeom prst="line">
            <a:avLst/>
          </a:prstGeom>
          <a:ln>
            <a:solidFill>
              <a:srgbClr val="04A299"/>
            </a:solidFill>
          </a:ln>
        </p:spPr>
        <p:style>
          <a:lnRef idx="1">
            <a:schemeClr val="accent1"/>
          </a:lnRef>
          <a:fillRef idx="0">
            <a:schemeClr val="accent1"/>
          </a:fillRef>
          <a:effectRef idx="0">
            <a:schemeClr val="accent1"/>
          </a:effectRef>
          <a:fontRef idx="minor">
            <a:schemeClr val="tx1"/>
          </a:fontRef>
        </p:style>
      </p:cxnSp>
      <p:sp>
        <p:nvSpPr>
          <p:cNvPr id="8" name="Text Placeholder 7">
            <a:extLst>
              <a:ext uri="{FF2B5EF4-FFF2-40B4-BE49-F238E27FC236}">
                <a16:creationId xmlns:a16="http://schemas.microsoft.com/office/drawing/2014/main" id="{178D3560-9D8C-9F42-8AA8-A9CBB19B7BF3}"/>
              </a:ext>
            </a:extLst>
          </p:cNvPr>
          <p:cNvSpPr>
            <a:spLocks noGrp="1"/>
          </p:cNvSpPr>
          <p:nvPr>
            <p:ph type="body" sz="quarter" idx="12"/>
          </p:nvPr>
        </p:nvSpPr>
        <p:spPr>
          <a:xfrm>
            <a:off x="711220" y="2561743"/>
            <a:ext cx="10686494" cy="3032125"/>
          </a:xfrm>
          <a:prstGeom prst="rect">
            <a:avLst/>
          </a:prstGeom>
        </p:spPr>
        <p:txBody>
          <a:bodyPr lIns="0" tIns="0" rIns="0" bIns="0"/>
          <a:lstStyle>
            <a:lvl1pPr marL="0" indent="-228600" defTabSz="457200">
              <a:lnSpc>
                <a:spcPct val="100000"/>
              </a:lnSpc>
              <a:spcBef>
                <a:spcPts val="0"/>
              </a:spcBef>
              <a:spcAft>
                <a:spcPts val="0"/>
              </a:spcAft>
              <a:buFontTx/>
              <a:buNone/>
              <a:tabLst>
                <a:tab pos="457200" algn="l"/>
              </a:tabLst>
              <a:defRPr sz="1600"/>
            </a:lvl1pPr>
            <a:lvl2pPr marL="228600" indent="-228600" defTabSz="457200">
              <a:lnSpc>
                <a:spcPct val="100000"/>
              </a:lnSpc>
              <a:spcBef>
                <a:spcPts val="0"/>
              </a:spcBef>
              <a:spcAft>
                <a:spcPts val="0"/>
              </a:spcAft>
              <a:tabLst>
                <a:tab pos="457200" algn="l"/>
              </a:tabLst>
              <a:defRPr sz="1600"/>
            </a:lvl2pPr>
            <a:lvl3pPr marL="457200" indent="-228600" defTabSz="457200">
              <a:lnSpc>
                <a:spcPct val="100000"/>
              </a:lnSpc>
              <a:spcBef>
                <a:spcPts val="0"/>
              </a:spcBef>
              <a:spcAft>
                <a:spcPts val="0"/>
              </a:spcAft>
              <a:tabLst>
                <a:tab pos="457200" algn="l"/>
              </a:tabLst>
              <a:defRPr sz="1600"/>
            </a:lvl3pPr>
            <a:lvl4pPr marL="685800" indent="-228600" defTabSz="457200">
              <a:lnSpc>
                <a:spcPct val="100000"/>
              </a:lnSpc>
              <a:spcBef>
                <a:spcPts val="0"/>
              </a:spcBef>
              <a:spcAft>
                <a:spcPts val="0"/>
              </a:spcAft>
              <a:tabLst>
                <a:tab pos="457200" algn="l"/>
              </a:tabLst>
              <a:defRPr sz="1600"/>
            </a:lvl4pPr>
            <a:lvl5pPr marL="914400" indent="-228600" defTabSz="457200">
              <a:lnSpc>
                <a:spcPct val="100000"/>
              </a:lnSpc>
              <a:spcBef>
                <a:spcPts val="0"/>
              </a:spcBef>
              <a:spcAft>
                <a:spcPts val="0"/>
              </a:spcAft>
              <a:tabLst>
                <a:tab pos="457200" algn="l"/>
              </a:tabLst>
              <a:defRPr sz="1600"/>
            </a:lvl5pPr>
          </a:lstStyle>
          <a:p>
            <a:pPr lvl="0"/>
            <a:r>
              <a:rPr lang="en-US"/>
              <a:t>Click to edit Master text styles</a:t>
            </a:r>
          </a:p>
          <a:p>
            <a:pPr lvl="1"/>
            <a:r>
              <a:rPr lang="en-US"/>
              <a:t>Second level</a:t>
            </a:r>
          </a:p>
          <a:p>
            <a:pPr lvl="2"/>
            <a:r>
              <a:rPr lang="en-US"/>
              <a:t>Third level</a:t>
            </a:r>
          </a:p>
          <a:p>
            <a:pPr lvl="3"/>
            <a:r>
              <a:rPr lang="en-US"/>
              <a:t>Fourth level</a:t>
            </a:r>
          </a:p>
        </p:txBody>
      </p:sp>
      <p:pic>
        <p:nvPicPr>
          <p:cNvPr id="4" name="Picture 3" descr="Blue text on a white background&#10;&#10;Description automatically generated">
            <a:extLst>
              <a:ext uri="{FF2B5EF4-FFF2-40B4-BE49-F238E27FC236}">
                <a16:creationId xmlns:a16="http://schemas.microsoft.com/office/drawing/2014/main" id="{721EB665-6B04-AB6B-379C-FCC9809ABB23}"/>
              </a:ext>
            </a:extLst>
          </p:cNvPr>
          <p:cNvPicPr>
            <a:picLocks noChangeAspect="1"/>
          </p:cNvPicPr>
          <p:nvPr userDrawn="1"/>
        </p:nvPicPr>
        <p:blipFill rotWithShape="1">
          <a:blip r:embed="rId2"/>
          <a:srcRect t="7214" r="84527" b="10255"/>
          <a:stretch/>
        </p:blipFill>
        <p:spPr>
          <a:xfrm>
            <a:off x="11265361" y="102204"/>
            <a:ext cx="356066" cy="364895"/>
          </a:xfrm>
          <a:prstGeom prst="rect">
            <a:avLst/>
          </a:prstGeom>
        </p:spPr>
      </p:pic>
    </p:spTree>
    <p:extLst>
      <p:ext uri="{BB962C8B-B14F-4D97-AF65-F5344CB8AC3E}">
        <p14:creationId xmlns:p14="http://schemas.microsoft.com/office/powerpoint/2010/main" val="3074253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 Columns Text">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1FF4F-88CF-9340-98C0-AE26E08DA443}"/>
              </a:ext>
            </a:extLst>
          </p:cNvPr>
          <p:cNvSpPr>
            <a:spLocks noGrp="1"/>
          </p:cNvSpPr>
          <p:nvPr>
            <p:ph type="body" sz="quarter" idx="11" hasCustomPrompt="1"/>
          </p:nvPr>
        </p:nvSpPr>
        <p:spPr>
          <a:xfrm>
            <a:off x="731523" y="1728305"/>
            <a:ext cx="4791076" cy="674688"/>
          </a:xfrm>
          <a:prstGeom prst="rect">
            <a:avLst/>
          </a:prstGeom>
        </p:spPr>
        <p:txBody>
          <a:bodyPr lIns="0" tIns="0" rIns="0" bIns="0"/>
          <a:lstStyle>
            <a:lvl1pPr marL="0" indent="0">
              <a:spcBef>
                <a:spcPts val="0"/>
              </a:spcBef>
              <a:buFontTx/>
              <a:buNone/>
              <a:defRPr sz="2400" b="1">
                <a:solidFill>
                  <a:srgbClr val="005492"/>
                </a:solidFill>
                <a:latin typeface="+mj-lt"/>
              </a:defRPr>
            </a:lvl1pPr>
            <a:lvl2pPr marL="0" indent="0">
              <a:spcBef>
                <a:spcPts val="0"/>
              </a:spcBef>
              <a:buFontTx/>
              <a:buNone/>
              <a:defRPr sz="1800" b="1">
                <a:solidFill>
                  <a:srgbClr val="04A299"/>
                </a:solidFill>
                <a:latin typeface="+mj-lt"/>
              </a:defRPr>
            </a:lvl2pPr>
            <a:lvl3pPr marL="0" indent="0">
              <a:spcBef>
                <a:spcPts val="0"/>
              </a:spcBef>
              <a:buFontTx/>
              <a:buNone/>
              <a:defRPr sz="1800" b="1">
                <a:solidFill>
                  <a:srgbClr val="04A299"/>
                </a:solidFill>
                <a:latin typeface="+mj-lt"/>
              </a:defRPr>
            </a:lvl3pPr>
            <a:lvl4pPr marL="0" indent="0">
              <a:spcBef>
                <a:spcPts val="0"/>
              </a:spcBef>
              <a:buFontTx/>
              <a:buNone/>
              <a:defRPr sz="1800" b="1">
                <a:solidFill>
                  <a:srgbClr val="04A299"/>
                </a:solidFill>
                <a:latin typeface="+mj-lt"/>
              </a:defRPr>
            </a:lvl4pPr>
            <a:lvl5pPr marL="0" indent="0">
              <a:spcBef>
                <a:spcPts val="0"/>
              </a:spcBef>
              <a:buFontTx/>
              <a:buNone/>
              <a:defRPr sz="1800" b="1">
                <a:solidFill>
                  <a:srgbClr val="04A299"/>
                </a:solidFill>
                <a:latin typeface="+mj-lt"/>
              </a:defRPr>
            </a:lvl5pPr>
          </a:lstStyle>
          <a:p>
            <a:pPr lvl="0"/>
            <a:r>
              <a:rPr lang="en-US"/>
              <a:t>Header</a:t>
            </a:r>
          </a:p>
        </p:txBody>
      </p:sp>
      <p:sp>
        <p:nvSpPr>
          <p:cNvPr id="2" name="Title 1">
            <a:extLst>
              <a:ext uri="{FF2B5EF4-FFF2-40B4-BE49-F238E27FC236}">
                <a16:creationId xmlns:a16="http://schemas.microsoft.com/office/drawing/2014/main" id="{01B779FD-0B1A-8F47-B5C4-E564BC48C4CD}"/>
              </a:ext>
            </a:extLst>
          </p:cNvPr>
          <p:cNvSpPr>
            <a:spLocks noGrp="1"/>
          </p:cNvSpPr>
          <p:nvPr>
            <p:ph type="title" hasCustomPrompt="1"/>
          </p:nvPr>
        </p:nvSpPr>
        <p:spPr>
          <a:xfrm>
            <a:off x="731522" y="219247"/>
            <a:ext cx="10393678" cy="914960"/>
          </a:xfrm>
          <a:prstGeom prst="rect">
            <a:avLst/>
          </a:prstGeom>
        </p:spPr>
        <p:txBody>
          <a:bodyPr lIns="0" tIns="0" rIns="0" bIns="0" anchor="ctr"/>
          <a:lstStyle>
            <a:lvl1pPr>
              <a:defRPr sz="3600" b="1" i="0">
                <a:solidFill>
                  <a:srgbClr val="005492"/>
                </a:solidFill>
                <a:latin typeface="Source Serif Pro" panose="02040603050405020204" pitchFamily="18" charset="0"/>
                <a:ea typeface="Source Serif Pro" panose="02040603050405020204" pitchFamily="18" charset="0"/>
              </a:defRPr>
            </a:lvl1pPr>
          </a:lstStyle>
          <a:p>
            <a:r>
              <a:rPr lang="en-US"/>
              <a:t>Two columns text</a:t>
            </a:r>
          </a:p>
        </p:txBody>
      </p:sp>
      <p:sp>
        <p:nvSpPr>
          <p:cNvPr id="5" name="Text Placeholder 4">
            <a:extLst>
              <a:ext uri="{FF2B5EF4-FFF2-40B4-BE49-F238E27FC236}">
                <a16:creationId xmlns:a16="http://schemas.microsoft.com/office/drawing/2014/main" id="{8BCAEC1A-BEFC-E748-A0A4-7FF40BF3CF45}"/>
              </a:ext>
            </a:extLst>
          </p:cNvPr>
          <p:cNvSpPr>
            <a:spLocks noGrp="1"/>
          </p:cNvSpPr>
          <p:nvPr>
            <p:ph type="body" sz="quarter" idx="12" hasCustomPrompt="1"/>
          </p:nvPr>
        </p:nvSpPr>
        <p:spPr>
          <a:xfrm>
            <a:off x="6432550" y="1728305"/>
            <a:ext cx="4921250" cy="674688"/>
          </a:xfrm>
          <a:prstGeom prst="rect">
            <a:avLst/>
          </a:prstGeom>
        </p:spPr>
        <p:txBody>
          <a:bodyPr lIns="0" tIns="0" rIns="0" bIns="0"/>
          <a:lstStyle>
            <a:lvl1pPr>
              <a:buFontTx/>
              <a:buNone/>
              <a:defRPr sz="2400" b="1">
                <a:solidFill>
                  <a:srgbClr val="005492"/>
                </a:solidFill>
                <a:latin typeface="+mj-lt"/>
              </a:defRPr>
            </a:lvl1pPr>
            <a:lvl2pPr>
              <a:buFontTx/>
              <a:buNone/>
              <a:defRPr b="1">
                <a:solidFill>
                  <a:srgbClr val="04A299"/>
                </a:solidFill>
                <a:latin typeface="+mj-lt"/>
              </a:defRPr>
            </a:lvl2pPr>
            <a:lvl3pPr>
              <a:buFontTx/>
              <a:buNone/>
              <a:defRPr b="1">
                <a:solidFill>
                  <a:srgbClr val="04A299"/>
                </a:solidFill>
                <a:latin typeface="+mj-lt"/>
              </a:defRPr>
            </a:lvl3pPr>
            <a:lvl4pPr>
              <a:buFontTx/>
              <a:buNone/>
              <a:defRPr b="1">
                <a:solidFill>
                  <a:srgbClr val="04A299"/>
                </a:solidFill>
                <a:latin typeface="+mj-lt"/>
              </a:defRPr>
            </a:lvl4pPr>
            <a:lvl5pPr>
              <a:buFontTx/>
              <a:buNone/>
              <a:defRPr b="1">
                <a:solidFill>
                  <a:srgbClr val="04A299"/>
                </a:solidFill>
                <a:latin typeface="+mj-lt"/>
              </a:defRPr>
            </a:lvl5pPr>
          </a:lstStyle>
          <a:p>
            <a:pPr lvl="0"/>
            <a:r>
              <a:rPr lang="en-US"/>
              <a:t>Header</a:t>
            </a:r>
          </a:p>
        </p:txBody>
      </p:sp>
      <p:sp>
        <p:nvSpPr>
          <p:cNvPr id="15" name="Slide Number Placeholder 12">
            <a:extLst>
              <a:ext uri="{FF2B5EF4-FFF2-40B4-BE49-F238E27FC236}">
                <a16:creationId xmlns:a16="http://schemas.microsoft.com/office/drawing/2014/main" id="{451BFB2D-BE9C-4A40-AD9C-1C0E0AEC34D4}"/>
              </a:ext>
            </a:extLst>
          </p:cNvPr>
          <p:cNvSpPr txBox="1"/>
          <p:nvPr userDrawn="1"/>
        </p:nvSpPr>
        <p:spPr>
          <a:xfrm>
            <a:off x="11695606" y="219247"/>
            <a:ext cx="414168" cy="247853"/>
          </a:xfrm>
          <a:prstGeom prst="rect">
            <a:avLst/>
          </a:prstGeom>
          <a:noFill/>
          <a:ln cap="flat">
            <a:noFill/>
          </a:ln>
        </p:spPr>
        <p:txBody>
          <a:bodyPr vert="horz" wrap="square" lIns="0" tIns="0" rIns="0" bIns="0" anchor="t" anchorCtr="1" compatLnSpc="1">
            <a:noAutofit/>
          </a:bodyPr>
          <a:lstStyle/>
          <a:p>
            <a:pPr marL="0" marR="0" lvl="0" indent="0" algn="l" defTabSz="403433"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C17F3A7E-816A-3440-A4BE-E039F9E06613}" type="slidenum">
              <a:rPr lang="en-US" sz="1100" b="0" i="0" smtClean="0">
                <a:solidFill>
                  <a:schemeClr val="bg2">
                    <a:lumMod val="50000"/>
                  </a:schemeClr>
                </a:solidFill>
                <a:latin typeface="Arial" panose="020B0604020202020204" pitchFamily="34" charset="0"/>
                <a:cs typeface="Arial" panose="020B0604020202020204" pitchFamily="34" charset="0"/>
              </a:rPr>
              <a:pPr marL="0" marR="0" lvl="0" indent="0" algn="l" defTabSz="403433" rtl="0" fontAlgn="auto" hangingPunct="1">
                <a:lnSpc>
                  <a:spcPct val="100000"/>
                </a:lnSpc>
                <a:spcBef>
                  <a:spcPts val="0"/>
                </a:spcBef>
                <a:spcAft>
                  <a:spcPts val="0"/>
                </a:spcAft>
                <a:buNone/>
                <a:tabLst/>
                <a:defRPr sz="1800" b="0" i="0" u="none" strike="noStrike" kern="0" cap="none" spc="0" baseline="0">
                  <a:solidFill>
                    <a:srgbClr val="000000"/>
                  </a:solidFill>
                  <a:uFillTx/>
                </a:defRPr>
              </a:pPr>
              <a:t>‹#›</a:t>
            </a:fld>
            <a:endParaRPr lang="en-US" sz="1100" b="0" i="0" u="none" strike="noStrike" kern="1200" cap="none" spc="0" baseline="0">
              <a:solidFill>
                <a:schemeClr val="bg2">
                  <a:lumMod val="50000"/>
                </a:schemeClr>
              </a:solidFill>
              <a:uFillTx/>
              <a:latin typeface="Arial" panose="020B0604020202020204" pitchFamily="34" charset="0"/>
              <a:cs typeface="Arial" panose="020B0604020202020204" pitchFamily="34" charset="0"/>
            </a:endParaRPr>
          </a:p>
        </p:txBody>
      </p:sp>
      <p:cxnSp>
        <p:nvCxnSpPr>
          <p:cNvPr id="16" name="Straight Connector 15">
            <a:extLst>
              <a:ext uri="{FF2B5EF4-FFF2-40B4-BE49-F238E27FC236}">
                <a16:creationId xmlns:a16="http://schemas.microsoft.com/office/drawing/2014/main" id="{E4171F72-F9D9-334D-B5FA-B3270D4D3C4A}"/>
              </a:ext>
            </a:extLst>
          </p:cNvPr>
          <p:cNvCxnSpPr/>
          <p:nvPr userDrawn="1"/>
        </p:nvCxnSpPr>
        <p:spPr>
          <a:xfrm>
            <a:off x="11695606" y="3792"/>
            <a:ext cx="0" cy="409392"/>
          </a:xfrm>
          <a:prstGeom prst="line">
            <a:avLst/>
          </a:prstGeom>
          <a:ln>
            <a:solidFill>
              <a:srgbClr val="04A299"/>
            </a:solidFill>
          </a:ln>
        </p:spPr>
        <p:style>
          <a:lnRef idx="1">
            <a:schemeClr val="accent1"/>
          </a:lnRef>
          <a:fillRef idx="0">
            <a:schemeClr val="accent1"/>
          </a:fillRef>
          <a:effectRef idx="0">
            <a:schemeClr val="accent1"/>
          </a:effectRef>
          <a:fontRef idx="minor">
            <a:schemeClr val="tx1"/>
          </a:fontRef>
        </p:style>
      </p:cxnSp>
      <p:sp>
        <p:nvSpPr>
          <p:cNvPr id="11" name="Text Placeholder 10">
            <a:extLst>
              <a:ext uri="{FF2B5EF4-FFF2-40B4-BE49-F238E27FC236}">
                <a16:creationId xmlns:a16="http://schemas.microsoft.com/office/drawing/2014/main" id="{A3F9593A-0C6E-804C-BBC0-77EBD377F9C0}"/>
              </a:ext>
            </a:extLst>
          </p:cNvPr>
          <p:cNvSpPr>
            <a:spLocks noGrp="1"/>
          </p:cNvSpPr>
          <p:nvPr>
            <p:ph type="body" sz="quarter" idx="17"/>
          </p:nvPr>
        </p:nvSpPr>
        <p:spPr>
          <a:xfrm>
            <a:off x="731522" y="2625242"/>
            <a:ext cx="4791076" cy="2957513"/>
          </a:xfrm>
          <a:prstGeom prst="rect">
            <a:avLst/>
          </a:prstGeom>
        </p:spPr>
        <p:txBody>
          <a:bodyPr lIns="0" tIns="0" rIns="0" bIns="0"/>
          <a:lstStyle>
            <a:lvl1pPr marL="0" indent="-228600">
              <a:lnSpc>
                <a:spcPct val="100000"/>
              </a:lnSpc>
              <a:spcBef>
                <a:spcPts val="0"/>
              </a:spcBef>
              <a:spcAft>
                <a:spcPts val="0"/>
              </a:spcAft>
              <a:buFontTx/>
              <a:buNone/>
              <a:tabLst>
                <a:tab pos="457200" algn="l"/>
              </a:tabLst>
              <a:defRPr sz="1600"/>
            </a:lvl1pPr>
            <a:lvl2pPr marL="228600">
              <a:spcBef>
                <a:spcPts val="0"/>
              </a:spcBef>
              <a:spcAft>
                <a:spcPts val="600"/>
              </a:spcAft>
              <a:defRPr sz="1600"/>
            </a:lvl2pPr>
            <a:lvl3pPr marL="0">
              <a:spcBef>
                <a:spcPts val="0"/>
              </a:spcBef>
              <a:spcAft>
                <a:spcPts val="600"/>
              </a:spcAft>
              <a:tabLst>
                <a:tab pos="457200" algn="l"/>
              </a:tabLst>
              <a:defRPr sz="1600"/>
            </a:lvl3pPr>
            <a:lvl4pPr marL="0">
              <a:spcBef>
                <a:spcPts val="0"/>
              </a:spcBef>
              <a:spcAft>
                <a:spcPts val="600"/>
              </a:spcAft>
              <a:tabLst>
                <a:tab pos="457200" algn="l"/>
              </a:tabLst>
              <a:defRPr sz="1600"/>
            </a:lvl4pPr>
            <a:lvl5pPr marL="228600" indent="-228600" defTabSz="457200">
              <a:lnSpc>
                <a:spcPct val="100000"/>
              </a:lnSpc>
              <a:spcBef>
                <a:spcPts val="0"/>
              </a:spcBef>
              <a:spcAft>
                <a:spcPts val="0"/>
              </a:spcAft>
              <a:buFont typeface="Arial" panose="020B0604020202020204" pitchFamily="34" charset="0"/>
              <a:buChar char="•"/>
              <a:tabLst>
                <a:tab pos="457200" algn="l"/>
              </a:tabLst>
              <a:defRPr sz="1600"/>
            </a:lvl5pPr>
            <a:lvl6pPr marL="457200" indent="-228600" defTabSz="457200">
              <a:lnSpc>
                <a:spcPct val="100000"/>
              </a:lnSpc>
              <a:spcBef>
                <a:spcPts val="0"/>
              </a:spcBef>
              <a:spcAft>
                <a:spcPts val="0"/>
              </a:spcAft>
              <a:buFont typeface="Arial" panose="020B0604020202020204" pitchFamily="34" charset="0"/>
              <a:buChar char="•"/>
              <a:tabLst>
                <a:tab pos="457200" algn="l"/>
              </a:tabLst>
              <a:defRPr sz="1600"/>
            </a:lvl6pPr>
            <a:lvl7pPr marL="685800" indent="-228600" defTabSz="457200">
              <a:lnSpc>
                <a:spcPct val="100000"/>
              </a:lnSpc>
              <a:spcBef>
                <a:spcPts val="0"/>
              </a:spcBef>
              <a:spcAft>
                <a:spcPts val="0"/>
              </a:spcAft>
              <a:tabLst>
                <a:tab pos="457200" algn="l"/>
              </a:tabLst>
              <a:defRPr sz="1600"/>
            </a:lvl7pPr>
            <a:lvl8pPr marL="914400" indent="-228600" defTabSz="457200">
              <a:lnSpc>
                <a:spcPct val="100000"/>
              </a:lnSpc>
              <a:spcBef>
                <a:spcPts val="0"/>
              </a:spcBef>
              <a:spcAft>
                <a:spcPts val="0"/>
              </a:spcAft>
              <a:tabLst>
                <a:tab pos="457200" algn="l"/>
              </a:tabLst>
              <a:defRPr sz="1600"/>
            </a:lvl8pPr>
          </a:lstStyle>
          <a:p>
            <a:pPr lvl="0"/>
            <a:r>
              <a:rPr lang="en-US"/>
              <a:t>Click to edit Master text styles</a:t>
            </a:r>
          </a:p>
          <a:p>
            <a:pPr lvl="4"/>
            <a:r>
              <a:rPr lang="en-US"/>
              <a:t>Second level</a:t>
            </a:r>
          </a:p>
          <a:p>
            <a:pPr lvl="5"/>
            <a:r>
              <a:rPr lang="en-US"/>
              <a:t>Third level</a:t>
            </a:r>
          </a:p>
          <a:p>
            <a:pPr lvl="6"/>
            <a:r>
              <a:rPr lang="en-US"/>
              <a:t>Fourth level</a:t>
            </a:r>
          </a:p>
          <a:p>
            <a:pPr lvl="7"/>
            <a:r>
              <a:rPr lang="en-US"/>
              <a:t>Fifth level</a:t>
            </a:r>
          </a:p>
        </p:txBody>
      </p:sp>
      <p:sp>
        <p:nvSpPr>
          <p:cNvPr id="14" name="Text Placeholder 13">
            <a:extLst>
              <a:ext uri="{FF2B5EF4-FFF2-40B4-BE49-F238E27FC236}">
                <a16:creationId xmlns:a16="http://schemas.microsoft.com/office/drawing/2014/main" id="{E427944D-A5A5-4446-99E2-BB91E86EFC56}"/>
              </a:ext>
            </a:extLst>
          </p:cNvPr>
          <p:cNvSpPr>
            <a:spLocks noGrp="1"/>
          </p:cNvSpPr>
          <p:nvPr>
            <p:ph type="body" sz="quarter" idx="18" hasCustomPrompt="1"/>
          </p:nvPr>
        </p:nvSpPr>
        <p:spPr>
          <a:xfrm>
            <a:off x="6432550" y="2625242"/>
            <a:ext cx="4921250" cy="2946400"/>
          </a:xfrm>
          <a:prstGeom prst="rect">
            <a:avLst/>
          </a:prstGeom>
        </p:spPr>
        <p:txBody>
          <a:bodyPr lIns="0" tIns="0" rIns="0" bIns="0"/>
          <a:lstStyle>
            <a:lvl1pPr marL="0" indent="0">
              <a:buFontTx/>
              <a:buNone/>
              <a:defRPr sz="1600"/>
            </a:lvl1pPr>
            <a:lvl2pPr marL="228600" defTabSz="457200">
              <a:lnSpc>
                <a:spcPct val="100000"/>
              </a:lnSpc>
              <a:spcBef>
                <a:spcPts val="0"/>
              </a:spcBef>
              <a:tabLst>
                <a:tab pos="457200" algn="l"/>
              </a:tabLst>
              <a:defRPr sz="1600"/>
            </a:lvl2pPr>
            <a:lvl3pPr marL="457200" defTabSz="457200">
              <a:lnSpc>
                <a:spcPct val="100000"/>
              </a:lnSpc>
              <a:spcBef>
                <a:spcPts val="0"/>
              </a:spcBef>
              <a:tabLst>
                <a:tab pos="457200" algn="l"/>
              </a:tabLst>
              <a:defRPr sz="1600"/>
            </a:lvl3pPr>
            <a:lvl4pPr marL="685800" defTabSz="457200">
              <a:lnSpc>
                <a:spcPct val="100000"/>
              </a:lnSpc>
              <a:spcBef>
                <a:spcPts val="0"/>
              </a:spcBef>
              <a:tabLst>
                <a:tab pos="457200" algn="l"/>
              </a:tabLst>
              <a:defRPr sz="1600"/>
            </a:lvl4pPr>
            <a:lvl5pPr marL="914400" defTabSz="457200">
              <a:lnSpc>
                <a:spcPct val="100000"/>
              </a:lnSpc>
              <a:spcBef>
                <a:spcPts val="0"/>
              </a:spcBef>
              <a:tabLst>
                <a:tab pos="457200" algn="l"/>
              </a:tabLst>
              <a:defRPr sz="1600"/>
            </a:lvl5pPr>
          </a:lstStyle>
          <a:p>
            <a:pPr lvl="0"/>
            <a:r>
              <a:rPr lang="en-US"/>
              <a:t>Click to edit text styles</a:t>
            </a:r>
          </a:p>
          <a:p>
            <a:pPr lvl="1"/>
            <a:r>
              <a:rPr lang="en-US"/>
              <a:t>Second level</a:t>
            </a:r>
          </a:p>
          <a:p>
            <a:pPr lvl="2"/>
            <a:r>
              <a:rPr lang="en-US"/>
              <a:t>Third level</a:t>
            </a:r>
          </a:p>
          <a:p>
            <a:pPr lvl="3"/>
            <a:r>
              <a:rPr lang="en-US"/>
              <a:t>Fourth level</a:t>
            </a:r>
          </a:p>
          <a:p>
            <a:pPr lvl="4"/>
            <a:r>
              <a:rPr lang="en-US"/>
              <a:t>Fifth level</a:t>
            </a:r>
          </a:p>
        </p:txBody>
      </p:sp>
      <p:pic>
        <p:nvPicPr>
          <p:cNvPr id="3" name="Picture 2" descr="Blue text on a white background&#10;&#10;Description automatically generated">
            <a:extLst>
              <a:ext uri="{FF2B5EF4-FFF2-40B4-BE49-F238E27FC236}">
                <a16:creationId xmlns:a16="http://schemas.microsoft.com/office/drawing/2014/main" id="{3630E789-709A-BCB0-8702-DF155F0EF1E3}"/>
              </a:ext>
            </a:extLst>
          </p:cNvPr>
          <p:cNvPicPr>
            <a:picLocks noChangeAspect="1"/>
          </p:cNvPicPr>
          <p:nvPr userDrawn="1"/>
        </p:nvPicPr>
        <p:blipFill rotWithShape="1">
          <a:blip r:embed="rId2"/>
          <a:srcRect t="7214" r="84527" b="10255"/>
          <a:stretch/>
        </p:blipFill>
        <p:spPr>
          <a:xfrm>
            <a:off x="11265361" y="102204"/>
            <a:ext cx="356066" cy="364895"/>
          </a:xfrm>
          <a:prstGeom prst="rect">
            <a:avLst/>
          </a:prstGeom>
        </p:spPr>
      </p:pic>
    </p:spTree>
    <p:extLst>
      <p:ext uri="{BB962C8B-B14F-4D97-AF65-F5344CB8AC3E}">
        <p14:creationId xmlns:p14="http://schemas.microsoft.com/office/powerpoint/2010/main" val="35025118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 Columns Text + Images">
    <p:spTree>
      <p:nvGrpSpPr>
        <p:cNvPr id="1" name=""/>
        <p:cNvGrpSpPr/>
        <p:nvPr/>
      </p:nvGrpSpPr>
      <p:grpSpPr>
        <a:xfrm>
          <a:off x="0" y="0"/>
          <a:ext cx="0" cy="0"/>
          <a:chOff x="0" y="0"/>
          <a:chExt cx="0" cy="0"/>
        </a:xfrm>
      </p:grpSpPr>
      <p:sp>
        <p:nvSpPr>
          <p:cNvPr id="20" name="Text Placeholder 6">
            <a:extLst>
              <a:ext uri="{FF2B5EF4-FFF2-40B4-BE49-F238E27FC236}">
                <a16:creationId xmlns:a16="http://schemas.microsoft.com/office/drawing/2014/main" id="{5509C739-5E4C-CF4F-9BAD-2CBD12BC5A3E}"/>
              </a:ext>
            </a:extLst>
          </p:cNvPr>
          <p:cNvSpPr>
            <a:spLocks noGrp="1"/>
          </p:cNvSpPr>
          <p:nvPr>
            <p:ph type="body" sz="quarter" idx="11" hasCustomPrompt="1"/>
          </p:nvPr>
        </p:nvSpPr>
        <p:spPr>
          <a:xfrm>
            <a:off x="721360" y="2627776"/>
            <a:ext cx="4998779" cy="572624"/>
          </a:xfrm>
          <a:prstGeom prst="rect">
            <a:avLst/>
          </a:prstGeom>
        </p:spPr>
        <p:txBody>
          <a:bodyPr lIns="0" tIns="0" rIns="0" bIns="0"/>
          <a:lstStyle>
            <a:lvl1pPr marL="0" indent="0">
              <a:spcBef>
                <a:spcPts val="0"/>
              </a:spcBef>
              <a:buFontTx/>
              <a:buNone/>
              <a:defRPr sz="2400" b="1">
                <a:solidFill>
                  <a:srgbClr val="005492"/>
                </a:solidFill>
                <a:latin typeface="+mj-lt"/>
              </a:defRPr>
            </a:lvl1pPr>
            <a:lvl2pPr marL="0" indent="0">
              <a:spcBef>
                <a:spcPts val="0"/>
              </a:spcBef>
              <a:buFontTx/>
              <a:buNone/>
              <a:defRPr sz="1800" b="1">
                <a:solidFill>
                  <a:srgbClr val="04A299"/>
                </a:solidFill>
                <a:latin typeface="+mj-lt"/>
              </a:defRPr>
            </a:lvl2pPr>
            <a:lvl3pPr marL="0" indent="0">
              <a:spcBef>
                <a:spcPts val="0"/>
              </a:spcBef>
              <a:buFontTx/>
              <a:buNone/>
              <a:defRPr sz="1800" b="1">
                <a:solidFill>
                  <a:srgbClr val="04A299"/>
                </a:solidFill>
                <a:latin typeface="+mj-lt"/>
              </a:defRPr>
            </a:lvl3pPr>
            <a:lvl4pPr marL="0" indent="0">
              <a:spcBef>
                <a:spcPts val="0"/>
              </a:spcBef>
              <a:buFontTx/>
              <a:buNone/>
              <a:defRPr sz="1800" b="1">
                <a:solidFill>
                  <a:srgbClr val="04A299"/>
                </a:solidFill>
                <a:latin typeface="+mj-lt"/>
              </a:defRPr>
            </a:lvl4pPr>
            <a:lvl5pPr marL="0" indent="0">
              <a:spcBef>
                <a:spcPts val="0"/>
              </a:spcBef>
              <a:buFontTx/>
              <a:buNone/>
              <a:defRPr sz="1800" b="1">
                <a:solidFill>
                  <a:srgbClr val="04A299"/>
                </a:solidFill>
                <a:latin typeface="+mj-lt"/>
              </a:defRPr>
            </a:lvl5pPr>
          </a:lstStyle>
          <a:p>
            <a:pPr lvl="0"/>
            <a:r>
              <a:rPr lang="en-US"/>
              <a:t>Header</a:t>
            </a:r>
          </a:p>
        </p:txBody>
      </p:sp>
      <p:sp>
        <p:nvSpPr>
          <p:cNvPr id="2" name="Title 1">
            <a:extLst>
              <a:ext uri="{FF2B5EF4-FFF2-40B4-BE49-F238E27FC236}">
                <a16:creationId xmlns:a16="http://schemas.microsoft.com/office/drawing/2014/main" id="{1372B030-2C65-AB4C-96EE-B7FDFD16C0C7}"/>
              </a:ext>
            </a:extLst>
          </p:cNvPr>
          <p:cNvSpPr>
            <a:spLocks noGrp="1"/>
          </p:cNvSpPr>
          <p:nvPr>
            <p:ph type="title" hasCustomPrompt="1"/>
          </p:nvPr>
        </p:nvSpPr>
        <p:spPr>
          <a:xfrm>
            <a:off x="721360" y="219246"/>
            <a:ext cx="10393680" cy="914961"/>
          </a:xfrm>
          <a:prstGeom prst="rect">
            <a:avLst/>
          </a:prstGeom>
        </p:spPr>
        <p:txBody>
          <a:bodyPr lIns="0" tIns="0" rIns="0" bIns="0" anchor="ctr"/>
          <a:lstStyle>
            <a:lvl1pPr>
              <a:defRPr sz="3600" b="1" i="0">
                <a:solidFill>
                  <a:srgbClr val="005492"/>
                </a:solidFill>
                <a:latin typeface="Source Serif Pro" panose="02040603050405020204" pitchFamily="18" charset="0"/>
                <a:ea typeface="Source Serif Pro" panose="02040603050405020204" pitchFamily="18" charset="0"/>
              </a:defRPr>
            </a:lvl1pPr>
          </a:lstStyle>
          <a:p>
            <a:r>
              <a:rPr lang="en-US"/>
              <a:t>Two columns text and images</a:t>
            </a:r>
          </a:p>
        </p:txBody>
      </p:sp>
      <p:sp>
        <p:nvSpPr>
          <p:cNvPr id="4" name="Picture Placeholder 3">
            <a:extLst>
              <a:ext uri="{FF2B5EF4-FFF2-40B4-BE49-F238E27FC236}">
                <a16:creationId xmlns:a16="http://schemas.microsoft.com/office/drawing/2014/main" id="{D0EDFDC4-646B-7C4F-87B3-9CA09BA09697}"/>
              </a:ext>
            </a:extLst>
          </p:cNvPr>
          <p:cNvSpPr>
            <a:spLocks noGrp="1"/>
          </p:cNvSpPr>
          <p:nvPr>
            <p:ph type="pic" sz="quarter" idx="16"/>
          </p:nvPr>
        </p:nvSpPr>
        <p:spPr>
          <a:xfrm>
            <a:off x="721361" y="3430651"/>
            <a:ext cx="1902811" cy="1885061"/>
          </a:xfrm>
          <a:prstGeom prst="rect">
            <a:avLst/>
          </a:prstGeom>
        </p:spPr>
        <p:txBody>
          <a:bodyPr anchor="ctr"/>
          <a:lstStyle>
            <a:lvl1pPr algn="ctr">
              <a:buFontTx/>
              <a:buNone/>
              <a:defRPr sz="1800"/>
            </a:lvl1pPr>
          </a:lstStyle>
          <a:p>
            <a:endParaRPr lang="en-VN"/>
          </a:p>
        </p:txBody>
      </p:sp>
      <p:sp>
        <p:nvSpPr>
          <p:cNvPr id="22" name="Picture Placeholder 3">
            <a:extLst>
              <a:ext uri="{FF2B5EF4-FFF2-40B4-BE49-F238E27FC236}">
                <a16:creationId xmlns:a16="http://schemas.microsoft.com/office/drawing/2014/main" id="{97486829-660D-284E-8A47-8BAAAED7EFEE}"/>
              </a:ext>
            </a:extLst>
          </p:cNvPr>
          <p:cNvSpPr>
            <a:spLocks noGrp="1"/>
          </p:cNvSpPr>
          <p:nvPr>
            <p:ph type="pic" sz="quarter" idx="17"/>
          </p:nvPr>
        </p:nvSpPr>
        <p:spPr>
          <a:xfrm>
            <a:off x="6403643" y="3430651"/>
            <a:ext cx="1902811" cy="1885061"/>
          </a:xfrm>
          <a:prstGeom prst="rect">
            <a:avLst/>
          </a:prstGeom>
        </p:spPr>
        <p:txBody>
          <a:bodyPr anchor="ctr"/>
          <a:lstStyle>
            <a:lvl1pPr algn="ctr">
              <a:buFontTx/>
              <a:buNone/>
              <a:defRPr sz="1800"/>
            </a:lvl1pPr>
          </a:lstStyle>
          <a:p>
            <a:endParaRPr lang="en-VN"/>
          </a:p>
        </p:txBody>
      </p:sp>
      <p:sp>
        <p:nvSpPr>
          <p:cNvPr id="11" name="Text Placeholder 10">
            <a:extLst>
              <a:ext uri="{FF2B5EF4-FFF2-40B4-BE49-F238E27FC236}">
                <a16:creationId xmlns:a16="http://schemas.microsoft.com/office/drawing/2014/main" id="{2280E55F-C56E-574C-BC74-E3C1E8B3F424}"/>
              </a:ext>
            </a:extLst>
          </p:cNvPr>
          <p:cNvSpPr>
            <a:spLocks noGrp="1"/>
          </p:cNvSpPr>
          <p:nvPr>
            <p:ph type="body" sz="quarter" idx="18" hasCustomPrompt="1"/>
          </p:nvPr>
        </p:nvSpPr>
        <p:spPr>
          <a:xfrm>
            <a:off x="6403974" y="2627313"/>
            <a:ext cx="4998779" cy="572625"/>
          </a:xfrm>
          <a:prstGeom prst="rect">
            <a:avLst/>
          </a:prstGeom>
        </p:spPr>
        <p:txBody>
          <a:bodyPr lIns="0" tIns="0" rIns="0" bIns="0"/>
          <a:lstStyle>
            <a:lvl1pPr marL="0" indent="0">
              <a:lnSpc>
                <a:spcPct val="100000"/>
              </a:lnSpc>
              <a:spcBef>
                <a:spcPts val="0"/>
              </a:spcBef>
              <a:buFontTx/>
              <a:buNone/>
              <a:defRPr sz="2400" b="1">
                <a:solidFill>
                  <a:srgbClr val="005492"/>
                </a:solidFill>
                <a:latin typeface="+mj-lt"/>
              </a:defRPr>
            </a:lvl1pPr>
            <a:lvl2pPr marL="0" indent="0">
              <a:lnSpc>
                <a:spcPct val="100000"/>
              </a:lnSpc>
              <a:spcBef>
                <a:spcPts val="0"/>
              </a:spcBef>
              <a:buFontTx/>
              <a:buNone/>
              <a:defRPr/>
            </a:lvl2pPr>
            <a:lvl3pPr marL="0" indent="0">
              <a:lnSpc>
                <a:spcPct val="100000"/>
              </a:lnSpc>
              <a:spcBef>
                <a:spcPts val="0"/>
              </a:spcBef>
              <a:buFontTx/>
              <a:buNone/>
              <a:defRPr/>
            </a:lvl3pPr>
            <a:lvl4pPr marL="0" indent="0">
              <a:lnSpc>
                <a:spcPct val="100000"/>
              </a:lnSpc>
              <a:spcBef>
                <a:spcPts val="0"/>
              </a:spcBef>
              <a:buFontTx/>
              <a:buNone/>
              <a:defRPr/>
            </a:lvl4pPr>
            <a:lvl5pPr marL="0" indent="0">
              <a:lnSpc>
                <a:spcPct val="100000"/>
              </a:lnSpc>
              <a:spcBef>
                <a:spcPts val="0"/>
              </a:spcBef>
              <a:buFontTx/>
              <a:buNone/>
              <a:defRPr/>
            </a:lvl5pPr>
          </a:lstStyle>
          <a:p>
            <a:pPr lvl="0"/>
            <a:r>
              <a:rPr lang="en-US"/>
              <a:t>Header</a:t>
            </a:r>
          </a:p>
        </p:txBody>
      </p:sp>
      <p:sp>
        <p:nvSpPr>
          <p:cNvPr id="18" name="Slide Number Placeholder 12">
            <a:extLst>
              <a:ext uri="{FF2B5EF4-FFF2-40B4-BE49-F238E27FC236}">
                <a16:creationId xmlns:a16="http://schemas.microsoft.com/office/drawing/2014/main" id="{44EBEEB6-B68F-634E-9646-F58E61B560A1}"/>
              </a:ext>
            </a:extLst>
          </p:cNvPr>
          <p:cNvSpPr txBox="1"/>
          <p:nvPr userDrawn="1"/>
        </p:nvSpPr>
        <p:spPr>
          <a:xfrm>
            <a:off x="11695606" y="219247"/>
            <a:ext cx="414168" cy="247853"/>
          </a:xfrm>
          <a:prstGeom prst="rect">
            <a:avLst/>
          </a:prstGeom>
          <a:noFill/>
          <a:ln cap="flat">
            <a:noFill/>
          </a:ln>
        </p:spPr>
        <p:txBody>
          <a:bodyPr vert="horz" wrap="square" lIns="0" tIns="0" rIns="0" bIns="0" anchor="t" anchorCtr="1" compatLnSpc="1">
            <a:noAutofit/>
          </a:bodyPr>
          <a:lstStyle/>
          <a:p>
            <a:pPr marL="0" marR="0" lvl="0" indent="0" algn="l" defTabSz="403433"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C17F3A7E-816A-3440-A4BE-E039F9E06613}" type="slidenum">
              <a:rPr lang="en-US" sz="1100" b="0" i="0" smtClean="0">
                <a:solidFill>
                  <a:schemeClr val="bg2">
                    <a:lumMod val="50000"/>
                  </a:schemeClr>
                </a:solidFill>
                <a:latin typeface="Arial" panose="020B0604020202020204" pitchFamily="34" charset="0"/>
                <a:cs typeface="Arial" panose="020B0604020202020204" pitchFamily="34" charset="0"/>
              </a:rPr>
              <a:pPr marL="0" marR="0" lvl="0" indent="0" algn="l" defTabSz="403433" rtl="0" fontAlgn="auto" hangingPunct="1">
                <a:lnSpc>
                  <a:spcPct val="100000"/>
                </a:lnSpc>
                <a:spcBef>
                  <a:spcPts val="0"/>
                </a:spcBef>
                <a:spcAft>
                  <a:spcPts val="0"/>
                </a:spcAft>
                <a:buNone/>
                <a:tabLst/>
                <a:defRPr sz="1800" b="0" i="0" u="none" strike="noStrike" kern="0" cap="none" spc="0" baseline="0">
                  <a:solidFill>
                    <a:srgbClr val="000000"/>
                  </a:solidFill>
                  <a:uFillTx/>
                </a:defRPr>
              </a:pPr>
              <a:t>‹#›</a:t>
            </a:fld>
            <a:endParaRPr lang="en-US" sz="1100" b="0" i="0" u="none" strike="noStrike" kern="1200" cap="none" spc="0" baseline="0">
              <a:solidFill>
                <a:schemeClr val="bg2">
                  <a:lumMod val="50000"/>
                </a:schemeClr>
              </a:solidFill>
              <a:uFillTx/>
              <a:latin typeface="Arial" panose="020B0604020202020204" pitchFamily="34" charset="0"/>
              <a:cs typeface="Arial" panose="020B0604020202020204" pitchFamily="34" charset="0"/>
            </a:endParaRPr>
          </a:p>
        </p:txBody>
      </p:sp>
      <p:cxnSp>
        <p:nvCxnSpPr>
          <p:cNvPr id="21" name="Straight Connector 20">
            <a:extLst>
              <a:ext uri="{FF2B5EF4-FFF2-40B4-BE49-F238E27FC236}">
                <a16:creationId xmlns:a16="http://schemas.microsoft.com/office/drawing/2014/main" id="{B7FEE2DA-7DFE-A54B-8475-841BEFB7364F}"/>
              </a:ext>
            </a:extLst>
          </p:cNvPr>
          <p:cNvCxnSpPr/>
          <p:nvPr userDrawn="1"/>
        </p:nvCxnSpPr>
        <p:spPr>
          <a:xfrm>
            <a:off x="11695606" y="3792"/>
            <a:ext cx="0" cy="409392"/>
          </a:xfrm>
          <a:prstGeom prst="line">
            <a:avLst/>
          </a:prstGeom>
          <a:ln>
            <a:solidFill>
              <a:srgbClr val="04A299"/>
            </a:solidFill>
          </a:ln>
        </p:spPr>
        <p:style>
          <a:lnRef idx="1">
            <a:schemeClr val="accent1"/>
          </a:lnRef>
          <a:fillRef idx="0">
            <a:schemeClr val="accent1"/>
          </a:fillRef>
          <a:effectRef idx="0">
            <a:schemeClr val="accent1"/>
          </a:effectRef>
          <a:fontRef idx="minor">
            <a:schemeClr val="tx1"/>
          </a:fontRef>
        </p:style>
      </p:cxnSp>
      <p:sp>
        <p:nvSpPr>
          <p:cNvPr id="5" name="Text Placeholder 4">
            <a:extLst>
              <a:ext uri="{FF2B5EF4-FFF2-40B4-BE49-F238E27FC236}">
                <a16:creationId xmlns:a16="http://schemas.microsoft.com/office/drawing/2014/main" id="{DCAFFB82-34CF-D040-AFE0-52D6FE3EA7EC}"/>
              </a:ext>
            </a:extLst>
          </p:cNvPr>
          <p:cNvSpPr>
            <a:spLocks noGrp="1"/>
          </p:cNvSpPr>
          <p:nvPr>
            <p:ph type="body" sz="quarter" idx="19"/>
          </p:nvPr>
        </p:nvSpPr>
        <p:spPr>
          <a:xfrm>
            <a:off x="2895600" y="3430651"/>
            <a:ext cx="2824645" cy="2736469"/>
          </a:xfrm>
          <a:prstGeom prst="rect">
            <a:avLst/>
          </a:prstGeom>
        </p:spPr>
        <p:txBody>
          <a:bodyPr lIns="0" tIns="0" rIns="0" bIns="0"/>
          <a:lstStyle>
            <a:lvl1pPr marL="0" indent="-228600" defTabSz="457200">
              <a:lnSpc>
                <a:spcPct val="100000"/>
              </a:lnSpc>
              <a:spcBef>
                <a:spcPts val="0"/>
              </a:spcBef>
              <a:buFontTx/>
              <a:buNone/>
              <a:tabLst>
                <a:tab pos="457200" algn="l"/>
              </a:tabLst>
              <a:defRPr sz="1600"/>
            </a:lvl1pPr>
            <a:lvl2pPr marL="228600" indent="-228600" defTabSz="457200">
              <a:lnSpc>
                <a:spcPct val="100000"/>
              </a:lnSpc>
              <a:spcBef>
                <a:spcPts val="0"/>
              </a:spcBef>
              <a:tabLst>
                <a:tab pos="457200" algn="l"/>
              </a:tabLst>
              <a:defRPr sz="1600"/>
            </a:lvl2pPr>
            <a:lvl3pPr marL="457200" indent="-228600" defTabSz="457200">
              <a:lnSpc>
                <a:spcPct val="100000"/>
              </a:lnSpc>
              <a:spcBef>
                <a:spcPts val="0"/>
              </a:spcBef>
              <a:tabLst>
                <a:tab pos="457200" algn="l"/>
              </a:tabLst>
              <a:defRPr sz="1600"/>
            </a:lvl3pPr>
            <a:lvl4pPr marL="685800" indent="-228600" defTabSz="457200">
              <a:lnSpc>
                <a:spcPct val="100000"/>
              </a:lnSpc>
              <a:spcBef>
                <a:spcPts val="0"/>
              </a:spcBef>
              <a:tabLst>
                <a:tab pos="457200" algn="l"/>
              </a:tabLst>
              <a:defRPr sz="1600"/>
            </a:lvl4pPr>
            <a:lvl5pPr marL="914400" indent="-228600" defTabSz="457200">
              <a:lnSpc>
                <a:spcPct val="100000"/>
              </a:lnSpc>
              <a:spcBef>
                <a:spcPts val="0"/>
              </a:spcBef>
              <a:tabLst>
                <a:tab pos="457200" algn="l"/>
              </a:tabLst>
              <a:defRPr sz="1600"/>
            </a:lvl5pPr>
          </a:lstStyle>
          <a:p>
            <a:pPr lvl="0"/>
            <a:r>
              <a:rPr lang="en-US"/>
              <a:t>Click to edit Master text styles</a:t>
            </a:r>
          </a:p>
          <a:p>
            <a:pPr lvl="1"/>
            <a:r>
              <a:rPr lang="en-US"/>
              <a:t>Second level</a:t>
            </a:r>
          </a:p>
          <a:p>
            <a:pPr lvl="2"/>
            <a:r>
              <a:rPr lang="en-US"/>
              <a:t>Third level</a:t>
            </a:r>
          </a:p>
        </p:txBody>
      </p:sp>
      <p:sp>
        <p:nvSpPr>
          <p:cNvPr id="7" name="Text Placeholder 6">
            <a:extLst>
              <a:ext uri="{FF2B5EF4-FFF2-40B4-BE49-F238E27FC236}">
                <a16:creationId xmlns:a16="http://schemas.microsoft.com/office/drawing/2014/main" id="{E7B95FF0-BE0E-4A4B-B757-8610ABF3DC23}"/>
              </a:ext>
            </a:extLst>
          </p:cNvPr>
          <p:cNvSpPr>
            <a:spLocks noGrp="1"/>
          </p:cNvSpPr>
          <p:nvPr>
            <p:ph type="body" sz="quarter" idx="20"/>
          </p:nvPr>
        </p:nvSpPr>
        <p:spPr>
          <a:xfrm>
            <a:off x="8578368" y="3430651"/>
            <a:ext cx="2824645" cy="2736469"/>
          </a:xfrm>
          <a:prstGeom prst="rect">
            <a:avLst/>
          </a:prstGeom>
        </p:spPr>
        <p:txBody>
          <a:bodyPr lIns="0" tIns="0" rIns="0" bIns="0"/>
          <a:lstStyle>
            <a:lvl1pPr marL="0" indent="-228600" defTabSz="457200">
              <a:lnSpc>
                <a:spcPct val="100000"/>
              </a:lnSpc>
              <a:spcBef>
                <a:spcPts val="0"/>
              </a:spcBef>
              <a:buFontTx/>
              <a:buNone/>
              <a:tabLst>
                <a:tab pos="457200" algn="l"/>
              </a:tabLst>
              <a:defRPr sz="1600"/>
            </a:lvl1pPr>
            <a:lvl2pPr marL="228600" indent="-228600" defTabSz="457200">
              <a:lnSpc>
                <a:spcPct val="100000"/>
              </a:lnSpc>
              <a:spcBef>
                <a:spcPts val="0"/>
              </a:spcBef>
              <a:tabLst>
                <a:tab pos="457200" algn="l"/>
              </a:tabLst>
              <a:defRPr sz="1600"/>
            </a:lvl2pPr>
            <a:lvl3pPr marL="457200" indent="-228600" defTabSz="457200">
              <a:lnSpc>
                <a:spcPct val="100000"/>
              </a:lnSpc>
              <a:spcBef>
                <a:spcPts val="0"/>
              </a:spcBef>
              <a:tabLst>
                <a:tab pos="457200" algn="l"/>
              </a:tabLst>
              <a:defRPr sz="1600"/>
            </a:lvl3pPr>
            <a:lvl4pPr marL="685800" indent="-228600" defTabSz="457200">
              <a:lnSpc>
                <a:spcPct val="100000"/>
              </a:lnSpc>
              <a:spcBef>
                <a:spcPts val="0"/>
              </a:spcBef>
              <a:tabLst>
                <a:tab pos="457200" algn="l"/>
              </a:tabLst>
              <a:defRPr sz="1600"/>
            </a:lvl4pPr>
            <a:lvl5pPr marL="914400" indent="-228600" defTabSz="457200">
              <a:lnSpc>
                <a:spcPct val="100000"/>
              </a:lnSpc>
              <a:spcBef>
                <a:spcPts val="0"/>
              </a:spcBef>
              <a:tabLst>
                <a:tab pos="457200" algn="l"/>
              </a:tabLst>
              <a:defRPr sz="1600"/>
            </a:lvl5pPr>
          </a:lstStyle>
          <a:p>
            <a:pPr lvl="0"/>
            <a:r>
              <a:rPr lang="en-US"/>
              <a:t>Click to edit Master text styles</a:t>
            </a:r>
          </a:p>
          <a:p>
            <a:pPr lvl="1"/>
            <a:r>
              <a:rPr lang="en-US"/>
              <a:t>Second level</a:t>
            </a:r>
          </a:p>
          <a:p>
            <a:pPr lvl="2"/>
            <a:r>
              <a:rPr lang="en-US"/>
              <a:t>Third level</a:t>
            </a:r>
          </a:p>
        </p:txBody>
      </p:sp>
      <p:pic>
        <p:nvPicPr>
          <p:cNvPr id="3" name="Picture 2" descr="Blue text on a white background&#10;&#10;Description automatically generated">
            <a:extLst>
              <a:ext uri="{FF2B5EF4-FFF2-40B4-BE49-F238E27FC236}">
                <a16:creationId xmlns:a16="http://schemas.microsoft.com/office/drawing/2014/main" id="{A1A959BB-8EF0-FFF7-C672-8299842D2870}"/>
              </a:ext>
            </a:extLst>
          </p:cNvPr>
          <p:cNvPicPr>
            <a:picLocks noChangeAspect="1"/>
          </p:cNvPicPr>
          <p:nvPr userDrawn="1"/>
        </p:nvPicPr>
        <p:blipFill rotWithShape="1">
          <a:blip r:embed="rId2"/>
          <a:srcRect t="7214" r="84527" b="10255"/>
          <a:stretch/>
        </p:blipFill>
        <p:spPr>
          <a:xfrm>
            <a:off x="11265361" y="102204"/>
            <a:ext cx="356066" cy="364895"/>
          </a:xfrm>
          <a:prstGeom prst="rect">
            <a:avLst/>
          </a:prstGeom>
        </p:spPr>
      </p:pic>
    </p:spTree>
    <p:extLst>
      <p:ext uri="{BB962C8B-B14F-4D97-AF65-F5344CB8AC3E}">
        <p14:creationId xmlns:p14="http://schemas.microsoft.com/office/powerpoint/2010/main" val="42075669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 Columns Text">
    <p:spTree>
      <p:nvGrpSpPr>
        <p:cNvPr id="1" name=""/>
        <p:cNvGrpSpPr/>
        <p:nvPr/>
      </p:nvGrpSpPr>
      <p:grpSpPr>
        <a:xfrm>
          <a:off x="0" y="0"/>
          <a:ext cx="0" cy="0"/>
          <a:chOff x="0" y="0"/>
          <a:chExt cx="0" cy="0"/>
        </a:xfrm>
      </p:grpSpPr>
      <p:sp>
        <p:nvSpPr>
          <p:cNvPr id="20" name="Text Placeholder 6">
            <a:extLst>
              <a:ext uri="{FF2B5EF4-FFF2-40B4-BE49-F238E27FC236}">
                <a16:creationId xmlns:a16="http://schemas.microsoft.com/office/drawing/2014/main" id="{5509C739-5E4C-CF4F-9BAD-2CBD12BC5A3E}"/>
              </a:ext>
            </a:extLst>
          </p:cNvPr>
          <p:cNvSpPr>
            <a:spLocks noGrp="1"/>
          </p:cNvSpPr>
          <p:nvPr>
            <p:ph type="body" sz="quarter" idx="11" hasCustomPrompt="1"/>
          </p:nvPr>
        </p:nvSpPr>
        <p:spPr>
          <a:xfrm>
            <a:off x="765041" y="2070100"/>
            <a:ext cx="2712995" cy="633868"/>
          </a:xfrm>
          <a:prstGeom prst="rect">
            <a:avLst/>
          </a:prstGeom>
        </p:spPr>
        <p:txBody>
          <a:bodyPr lIns="0" tIns="0" rIns="0" bIns="0"/>
          <a:lstStyle>
            <a:lvl1pPr marL="0" indent="0">
              <a:lnSpc>
                <a:spcPct val="100000"/>
              </a:lnSpc>
              <a:spcBef>
                <a:spcPts val="0"/>
              </a:spcBef>
              <a:buFontTx/>
              <a:buNone/>
              <a:defRPr sz="2000" b="1">
                <a:solidFill>
                  <a:srgbClr val="005492"/>
                </a:solidFill>
                <a:latin typeface="+mj-lt"/>
              </a:defRPr>
            </a:lvl1pPr>
            <a:lvl2pPr marL="0" indent="0">
              <a:spcBef>
                <a:spcPts val="0"/>
              </a:spcBef>
              <a:buFontTx/>
              <a:buNone/>
              <a:defRPr sz="1800" b="1">
                <a:solidFill>
                  <a:srgbClr val="04A299"/>
                </a:solidFill>
                <a:latin typeface="+mj-lt"/>
              </a:defRPr>
            </a:lvl2pPr>
            <a:lvl3pPr marL="0" indent="0">
              <a:spcBef>
                <a:spcPts val="0"/>
              </a:spcBef>
              <a:buFontTx/>
              <a:buNone/>
              <a:defRPr sz="1800" b="1">
                <a:solidFill>
                  <a:srgbClr val="04A299"/>
                </a:solidFill>
                <a:latin typeface="+mj-lt"/>
              </a:defRPr>
            </a:lvl3pPr>
            <a:lvl4pPr marL="0" indent="0">
              <a:spcBef>
                <a:spcPts val="0"/>
              </a:spcBef>
              <a:buFontTx/>
              <a:buNone/>
              <a:defRPr sz="1800" b="1">
                <a:solidFill>
                  <a:srgbClr val="04A299"/>
                </a:solidFill>
                <a:latin typeface="+mj-lt"/>
              </a:defRPr>
            </a:lvl4pPr>
            <a:lvl5pPr marL="0" indent="0">
              <a:spcBef>
                <a:spcPts val="0"/>
              </a:spcBef>
              <a:buFontTx/>
              <a:buNone/>
              <a:defRPr sz="1800" b="1">
                <a:solidFill>
                  <a:srgbClr val="04A299"/>
                </a:solidFill>
                <a:latin typeface="+mj-lt"/>
              </a:defRPr>
            </a:lvl5pPr>
          </a:lstStyle>
          <a:p>
            <a:pPr lvl="0"/>
            <a:r>
              <a:rPr lang="en-US"/>
              <a:t>Header</a:t>
            </a:r>
          </a:p>
        </p:txBody>
      </p:sp>
      <p:sp>
        <p:nvSpPr>
          <p:cNvPr id="2" name="Title 1">
            <a:extLst>
              <a:ext uri="{FF2B5EF4-FFF2-40B4-BE49-F238E27FC236}">
                <a16:creationId xmlns:a16="http://schemas.microsoft.com/office/drawing/2014/main" id="{1372B030-2C65-AB4C-96EE-B7FDFD16C0C7}"/>
              </a:ext>
            </a:extLst>
          </p:cNvPr>
          <p:cNvSpPr>
            <a:spLocks noGrp="1"/>
          </p:cNvSpPr>
          <p:nvPr>
            <p:ph type="title" hasCustomPrompt="1"/>
          </p:nvPr>
        </p:nvSpPr>
        <p:spPr>
          <a:xfrm>
            <a:off x="772164" y="219246"/>
            <a:ext cx="10342873" cy="914961"/>
          </a:xfrm>
          <a:prstGeom prst="rect">
            <a:avLst/>
          </a:prstGeom>
        </p:spPr>
        <p:txBody>
          <a:bodyPr lIns="0" tIns="0" rIns="0" bIns="0" anchor="ctr"/>
          <a:lstStyle>
            <a:lvl1pPr>
              <a:defRPr sz="3600" b="1" i="0">
                <a:solidFill>
                  <a:srgbClr val="005492"/>
                </a:solidFill>
                <a:latin typeface="Source Serif Pro" panose="02040603050405020204" pitchFamily="18" charset="0"/>
                <a:ea typeface="Source Serif Pro" panose="02040603050405020204" pitchFamily="18" charset="0"/>
              </a:defRPr>
            </a:lvl1pPr>
          </a:lstStyle>
          <a:p>
            <a:r>
              <a:rPr lang="en-US"/>
              <a:t>Three columns text</a:t>
            </a:r>
          </a:p>
        </p:txBody>
      </p:sp>
      <p:sp>
        <p:nvSpPr>
          <p:cNvPr id="11" name="Text Placeholder 10">
            <a:extLst>
              <a:ext uri="{FF2B5EF4-FFF2-40B4-BE49-F238E27FC236}">
                <a16:creationId xmlns:a16="http://schemas.microsoft.com/office/drawing/2014/main" id="{F4F99A55-EB00-D442-B959-C04869664159}"/>
              </a:ext>
            </a:extLst>
          </p:cNvPr>
          <p:cNvSpPr>
            <a:spLocks noGrp="1"/>
          </p:cNvSpPr>
          <p:nvPr>
            <p:ph type="body" sz="quarter" idx="12" hasCustomPrompt="1"/>
          </p:nvPr>
        </p:nvSpPr>
        <p:spPr>
          <a:xfrm>
            <a:off x="4116673" y="2070100"/>
            <a:ext cx="3080020" cy="643012"/>
          </a:xfrm>
          <a:prstGeom prst="rect">
            <a:avLst/>
          </a:prstGeom>
        </p:spPr>
        <p:txBody>
          <a:bodyPr lIns="0" tIns="0" rIns="0" bIns="0"/>
          <a:lstStyle>
            <a:lvl1pPr marL="0" indent="0">
              <a:lnSpc>
                <a:spcPct val="100000"/>
              </a:lnSpc>
              <a:spcBef>
                <a:spcPts val="0"/>
              </a:spcBef>
              <a:buFontTx/>
              <a:buNone/>
              <a:defRPr sz="2000" b="1">
                <a:solidFill>
                  <a:srgbClr val="005492"/>
                </a:solidFill>
                <a:latin typeface="+mj-lt"/>
              </a:defRPr>
            </a:lvl1pPr>
            <a:lvl2pPr>
              <a:buFontTx/>
              <a:buNone/>
              <a:defRPr b="1">
                <a:solidFill>
                  <a:srgbClr val="04A299"/>
                </a:solidFill>
                <a:latin typeface="+mj-lt"/>
              </a:defRPr>
            </a:lvl2pPr>
            <a:lvl3pPr>
              <a:buFontTx/>
              <a:buNone/>
              <a:defRPr b="1">
                <a:solidFill>
                  <a:srgbClr val="04A299"/>
                </a:solidFill>
                <a:latin typeface="+mj-lt"/>
              </a:defRPr>
            </a:lvl3pPr>
            <a:lvl4pPr>
              <a:buFontTx/>
              <a:buNone/>
              <a:defRPr b="1">
                <a:solidFill>
                  <a:srgbClr val="04A299"/>
                </a:solidFill>
                <a:latin typeface="+mj-lt"/>
              </a:defRPr>
            </a:lvl4pPr>
            <a:lvl5pPr>
              <a:buFontTx/>
              <a:buNone/>
              <a:defRPr b="1">
                <a:solidFill>
                  <a:srgbClr val="04A299"/>
                </a:solidFill>
                <a:latin typeface="+mj-lt"/>
              </a:defRPr>
            </a:lvl5pPr>
          </a:lstStyle>
          <a:p>
            <a:pPr lvl="0"/>
            <a:r>
              <a:rPr lang="en-US"/>
              <a:t>Header</a:t>
            </a:r>
          </a:p>
        </p:txBody>
      </p:sp>
      <p:sp>
        <p:nvSpPr>
          <p:cNvPr id="13" name="Text Placeholder 12">
            <a:extLst>
              <a:ext uri="{FF2B5EF4-FFF2-40B4-BE49-F238E27FC236}">
                <a16:creationId xmlns:a16="http://schemas.microsoft.com/office/drawing/2014/main" id="{DF05FF31-83E2-484E-9ED4-DAF286D05EB8}"/>
              </a:ext>
            </a:extLst>
          </p:cNvPr>
          <p:cNvSpPr>
            <a:spLocks noGrp="1"/>
          </p:cNvSpPr>
          <p:nvPr>
            <p:ph type="body" sz="quarter" idx="13" hasCustomPrompt="1"/>
          </p:nvPr>
        </p:nvSpPr>
        <p:spPr>
          <a:xfrm>
            <a:off x="7778611" y="2070100"/>
            <a:ext cx="3264224" cy="643012"/>
          </a:xfrm>
          <a:prstGeom prst="rect">
            <a:avLst/>
          </a:prstGeom>
        </p:spPr>
        <p:txBody>
          <a:bodyPr lIns="0" tIns="0" rIns="0" bIns="0"/>
          <a:lstStyle>
            <a:lvl1pPr marL="0" indent="0">
              <a:lnSpc>
                <a:spcPct val="100000"/>
              </a:lnSpc>
              <a:spcBef>
                <a:spcPts val="0"/>
              </a:spcBef>
              <a:buFontTx/>
              <a:buNone/>
              <a:defRPr sz="2000" b="1">
                <a:solidFill>
                  <a:srgbClr val="005492"/>
                </a:solidFill>
                <a:latin typeface="+mj-lt"/>
              </a:defRPr>
            </a:lvl1pPr>
            <a:lvl2pPr>
              <a:buFontTx/>
              <a:buNone/>
              <a:defRPr b="1">
                <a:solidFill>
                  <a:srgbClr val="04A299"/>
                </a:solidFill>
                <a:latin typeface="+mj-lt"/>
              </a:defRPr>
            </a:lvl2pPr>
            <a:lvl3pPr>
              <a:buFontTx/>
              <a:buNone/>
              <a:defRPr b="1">
                <a:solidFill>
                  <a:srgbClr val="04A299"/>
                </a:solidFill>
                <a:latin typeface="+mj-lt"/>
              </a:defRPr>
            </a:lvl3pPr>
            <a:lvl4pPr>
              <a:buFontTx/>
              <a:buNone/>
              <a:defRPr b="1">
                <a:solidFill>
                  <a:srgbClr val="04A299"/>
                </a:solidFill>
                <a:latin typeface="+mj-lt"/>
              </a:defRPr>
            </a:lvl4pPr>
            <a:lvl5pPr>
              <a:buFontTx/>
              <a:buNone/>
              <a:defRPr b="1">
                <a:solidFill>
                  <a:srgbClr val="04A299"/>
                </a:solidFill>
                <a:latin typeface="+mj-lt"/>
              </a:defRPr>
            </a:lvl5pPr>
          </a:lstStyle>
          <a:p>
            <a:pPr lvl="0"/>
            <a:r>
              <a:rPr lang="en-US"/>
              <a:t>Header</a:t>
            </a:r>
          </a:p>
        </p:txBody>
      </p:sp>
      <p:sp>
        <p:nvSpPr>
          <p:cNvPr id="24" name="Slide Number Placeholder 12">
            <a:extLst>
              <a:ext uri="{FF2B5EF4-FFF2-40B4-BE49-F238E27FC236}">
                <a16:creationId xmlns:a16="http://schemas.microsoft.com/office/drawing/2014/main" id="{1B74B86E-490F-9D4F-ADF0-C74E97B2ADA9}"/>
              </a:ext>
            </a:extLst>
          </p:cNvPr>
          <p:cNvSpPr txBox="1"/>
          <p:nvPr userDrawn="1"/>
        </p:nvSpPr>
        <p:spPr>
          <a:xfrm>
            <a:off x="11695606" y="219247"/>
            <a:ext cx="414168" cy="247853"/>
          </a:xfrm>
          <a:prstGeom prst="rect">
            <a:avLst/>
          </a:prstGeom>
          <a:noFill/>
          <a:ln cap="flat">
            <a:noFill/>
          </a:ln>
        </p:spPr>
        <p:txBody>
          <a:bodyPr vert="horz" wrap="square" lIns="0" tIns="0" rIns="0" bIns="0" anchor="t" anchorCtr="1" compatLnSpc="1">
            <a:noAutofit/>
          </a:bodyPr>
          <a:lstStyle/>
          <a:p>
            <a:pPr marL="0" marR="0" lvl="0" indent="0" algn="l" defTabSz="403433"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C17F3A7E-816A-3440-A4BE-E039F9E06613}" type="slidenum">
              <a:rPr lang="en-US" sz="1100" b="0" i="0" smtClean="0">
                <a:solidFill>
                  <a:schemeClr val="bg2">
                    <a:lumMod val="50000"/>
                  </a:schemeClr>
                </a:solidFill>
                <a:latin typeface="Arial" panose="020B0604020202020204" pitchFamily="34" charset="0"/>
                <a:cs typeface="Arial" panose="020B0604020202020204" pitchFamily="34" charset="0"/>
              </a:rPr>
              <a:pPr marL="0" marR="0" lvl="0" indent="0" algn="l" defTabSz="403433" rtl="0" fontAlgn="auto" hangingPunct="1">
                <a:lnSpc>
                  <a:spcPct val="100000"/>
                </a:lnSpc>
                <a:spcBef>
                  <a:spcPts val="0"/>
                </a:spcBef>
                <a:spcAft>
                  <a:spcPts val="0"/>
                </a:spcAft>
                <a:buNone/>
                <a:tabLst/>
                <a:defRPr sz="1800" b="0" i="0" u="none" strike="noStrike" kern="0" cap="none" spc="0" baseline="0">
                  <a:solidFill>
                    <a:srgbClr val="000000"/>
                  </a:solidFill>
                  <a:uFillTx/>
                </a:defRPr>
              </a:pPr>
              <a:t>‹#›</a:t>
            </a:fld>
            <a:endParaRPr lang="en-US" sz="1100" b="0" i="0" u="none" strike="noStrike" kern="1200" cap="none" spc="0" baseline="0">
              <a:solidFill>
                <a:schemeClr val="bg2">
                  <a:lumMod val="50000"/>
                </a:schemeClr>
              </a:solidFill>
              <a:uFillTx/>
              <a:latin typeface="Arial" panose="020B0604020202020204" pitchFamily="34" charset="0"/>
              <a:cs typeface="Arial" panose="020B0604020202020204" pitchFamily="34" charset="0"/>
            </a:endParaRPr>
          </a:p>
        </p:txBody>
      </p:sp>
      <p:cxnSp>
        <p:nvCxnSpPr>
          <p:cNvPr id="26" name="Straight Connector 25">
            <a:extLst>
              <a:ext uri="{FF2B5EF4-FFF2-40B4-BE49-F238E27FC236}">
                <a16:creationId xmlns:a16="http://schemas.microsoft.com/office/drawing/2014/main" id="{3B8B669A-2577-0E4E-A049-357DE2B3E795}"/>
              </a:ext>
            </a:extLst>
          </p:cNvPr>
          <p:cNvCxnSpPr/>
          <p:nvPr userDrawn="1"/>
        </p:nvCxnSpPr>
        <p:spPr>
          <a:xfrm>
            <a:off x="11695606" y="3792"/>
            <a:ext cx="0" cy="409392"/>
          </a:xfrm>
          <a:prstGeom prst="line">
            <a:avLst/>
          </a:prstGeom>
          <a:ln>
            <a:solidFill>
              <a:srgbClr val="04A299"/>
            </a:solidFill>
          </a:ln>
        </p:spPr>
        <p:style>
          <a:lnRef idx="1">
            <a:schemeClr val="accent1"/>
          </a:lnRef>
          <a:fillRef idx="0">
            <a:schemeClr val="accent1"/>
          </a:fillRef>
          <a:effectRef idx="0">
            <a:schemeClr val="accent1"/>
          </a:effectRef>
          <a:fontRef idx="minor">
            <a:schemeClr val="tx1"/>
          </a:fontRef>
        </p:style>
      </p:cxnSp>
      <p:sp>
        <p:nvSpPr>
          <p:cNvPr id="5" name="Text Placeholder 4">
            <a:extLst>
              <a:ext uri="{FF2B5EF4-FFF2-40B4-BE49-F238E27FC236}">
                <a16:creationId xmlns:a16="http://schemas.microsoft.com/office/drawing/2014/main" id="{427F66CC-E0C6-C341-8B16-B04FF8A9823C}"/>
              </a:ext>
            </a:extLst>
          </p:cNvPr>
          <p:cNvSpPr>
            <a:spLocks noGrp="1"/>
          </p:cNvSpPr>
          <p:nvPr>
            <p:ph type="body" sz="quarter" idx="14"/>
          </p:nvPr>
        </p:nvSpPr>
        <p:spPr>
          <a:xfrm>
            <a:off x="764887" y="2880467"/>
            <a:ext cx="2713038" cy="3507632"/>
          </a:xfrm>
          <a:prstGeom prst="rect">
            <a:avLst/>
          </a:prstGeom>
        </p:spPr>
        <p:txBody>
          <a:bodyPr lIns="0" tIns="0" rIns="0" bIns="0"/>
          <a:lstStyle>
            <a:lvl1pPr marL="0" indent="-228600" defTabSz="457200">
              <a:lnSpc>
                <a:spcPct val="100000"/>
              </a:lnSpc>
              <a:spcBef>
                <a:spcPts val="0"/>
              </a:spcBef>
              <a:buFontTx/>
              <a:buNone/>
              <a:tabLst>
                <a:tab pos="457200" algn="l"/>
              </a:tabLst>
              <a:defRPr sz="1600"/>
            </a:lvl1pPr>
            <a:lvl2pPr marL="228600" indent="-228600" defTabSz="457200">
              <a:lnSpc>
                <a:spcPct val="100000"/>
              </a:lnSpc>
              <a:spcBef>
                <a:spcPts val="0"/>
              </a:spcBef>
              <a:tabLst>
                <a:tab pos="457200" algn="l"/>
              </a:tabLst>
              <a:defRPr sz="1600"/>
            </a:lvl2pPr>
            <a:lvl3pPr marL="457200" indent="-228600" defTabSz="457200">
              <a:lnSpc>
                <a:spcPct val="100000"/>
              </a:lnSpc>
              <a:spcBef>
                <a:spcPts val="0"/>
              </a:spcBef>
              <a:tabLst>
                <a:tab pos="457200" algn="l"/>
              </a:tabLst>
              <a:defRPr sz="1600"/>
            </a:lvl3pPr>
            <a:lvl4pPr marL="685800" indent="-228600" defTabSz="457200">
              <a:lnSpc>
                <a:spcPct val="100000"/>
              </a:lnSpc>
              <a:spcBef>
                <a:spcPts val="0"/>
              </a:spcBef>
              <a:tabLst>
                <a:tab pos="457200" algn="l"/>
              </a:tabLst>
              <a:defRPr sz="1600"/>
            </a:lvl4pPr>
            <a:lvl5pPr marL="914400" indent="-228600" defTabSz="457200">
              <a:lnSpc>
                <a:spcPct val="100000"/>
              </a:lnSpc>
              <a:spcBef>
                <a:spcPts val="0"/>
              </a:spcBef>
              <a:tabLst>
                <a:tab pos="457200" algn="l"/>
              </a:tabLst>
              <a:defRPr sz="1600"/>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7" name="Text Placeholder 6">
            <a:extLst>
              <a:ext uri="{FF2B5EF4-FFF2-40B4-BE49-F238E27FC236}">
                <a16:creationId xmlns:a16="http://schemas.microsoft.com/office/drawing/2014/main" id="{035A8093-90F7-A943-9FA3-F049CCE99F34}"/>
              </a:ext>
            </a:extLst>
          </p:cNvPr>
          <p:cNvSpPr>
            <a:spLocks noGrp="1"/>
          </p:cNvSpPr>
          <p:nvPr>
            <p:ph type="body" sz="quarter" idx="15"/>
          </p:nvPr>
        </p:nvSpPr>
        <p:spPr>
          <a:xfrm>
            <a:off x="4116094" y="2880467"/>
            <a:ext cx="3081131" cy="3507632"/>
          </a:xfrm>
          <a:prstGeom prst="rect">
            <a:avLst/>
          </a:prstGeom>
        </p:spPr>
        <p:txBody>
          <a:bodyPr lIns="0" tIns="0" rIns="0" bIns="0"/>
          <a:lstStyle>
            <a:lvl1pPr marL="0" indent="0" defTabSz="457200">
              <a:lnSpc>
                <a:spcPct val="100000"/>
              </a:lnSpc>
              <a:spcBef>
                <a:spcPts val="0"/>
              </a:spcBef>
              <a:buFontTx/>
              <a:buNone/>
              <a:tabLst>
                <a:tab pos="457200" algn="l"/>
              </a:tabLst>
              <a:defRPr sz="1600"/>
            </a:lvl1pPr>
            <a:lvl2pPr marL="228600" indent="-228600" defTabSz="457200">
              <a:lnSpc>
                <a:spcPct val="100000"/>
              </a:lnSpc>
              <a:spcBef>
                <a:spcPts val="0"/>
              </a:spcBef>
              <a:tabLst>
                <a:tab pos="457200" algn="l"/>
              </a:tabLst>
              <a:defRPr sz="1600"/>
            </a:lvl2pPr>
            <a:lvl3pPr marL="457200" indent="-228600" defTabSz="457200">
              <a:lnSpc>
                <a:spcPct val="100000"/>
              </a:lnSpc>
              <a:spcBef>
                <a:spcPts val="0"/>
              </a:spcBef>
              <a:tabLst>
                <a:tab pos="457200" algn="l"/>
              </a:tabLst>
              <a:defRPr sz="1600"/>
            </a:lvl3pPr>
            <a:lvl4pPr marL="685800" indent="-228600" defTabSz="457200">
              <a:lnSpc>
                <a:spcPct val="100000"/>
              </a:lnSpc>
              <a:spcBef>
                <a:spcPts val="0"/>
              </a:spcBef>
              <a:tabLst>
                <a:tab pos="457200" algn="l"/>
              </a:tabLst>
              <a:defRPr sz="1600"/>
            </a:lvl4pPr>
            <a:lvl5pPr marL="914400" indent="-228600" defTabSz="457200">
              <a:lnSpc>
                <a:spcPct val="100000"/>
              </a:lnSpc>
              <a:spcBef>
                <a:spcPts val="0"/>
              </a:spcBef>
              <a:tabLst>
                <a:tab pos="457200" algn="l"/>
              </a:tabLst>
              <a:defRPr sz="1600"/>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9" name="Text Placeholder 8">
            <a:extLst>
              <a:ext uri="{FF2B5EF4-FFF2-40B4-BE49-F238E27FC236}">
                <a16:creationId xmlns:a16="http://schemas.microsoft.com/office/drawing/2014/main" id="{7CCDBE29-DAC2-2345-9986-78A668D8FC8A}"/>
              </a:ext>
            </a:extLst>
          </p:cNvPr>
          <p:cNvSpPr>
            <a:spLocks noGrp="1"/>
          </p:cNvSpPr>
          <p:nvPr>
            <p:ph type="body" sz="quarter" idx="16"/>
          </p:nvPr>
        </p:nvSpPr>
        <p:spPr>
          <a:xfrm>
            <a:off x="7778457" y="2880467"/>
            <a:ext cx="3263900" cy="3507632"/>
          </a:xfrm>
          <a:prstGeom prst="rect">
            <a:avLst/>
          </a:prstGeom>
        </p:spPr>
        <p:txBody>
          <a:bodyPr lIns="0" tIns="0" rIns="0" bIns="0"/>
          <a:lstStyle>
            <a:lvl1pPr marL="0" indent="0" defTabSz="457200">
              <a:lnSpc>
                <a:spcPct val="100000"/>
              </a:lnSpc>
              <a:spcBef>
                <a:spcPts val="0"/>
              </a:spcBef>
              <a:buFontTx/>
              <a:buNone/>
              <a:tabLst>
                <a:tab pos="457200" algn="l"/>
              </a:tabLst>
              <a:defRPr sz="1600"/>
            </a:lvl1pPr>
            <a:lvl2pPr marL="228600" indent="-228600" defTabSz="457200">
              <a:lnSpc>
                <a:spcPct val="100000"/>
              </a:lnSpc>
              <a:spcBef>
                <a:spcPts val="0"/>
              </a:spcBef>
              <a:tabLst>
                <a:tab pos="457200" algn="l"/>
              </a:tabLst>
              <a:defRPr sz="1600"/>
            </a:lvl2pPr>
            <a:lvl3pPr marL="457200" indent="-228600" defTabSz="457200">
              <a:lnSpc>
                <a:spcPct val="100000"/>
              </a:lnSpc>
              <a:spcBef>
                <a:spcPts val="0"/>
              </a:spcBef>
              <a:tabLst>
                <a:tab pos="457200" algn="l"/>
              </a:tabLst>
              <a:defRPr sz="1600"/>
            </a:lvl3pPr>
            <a:lvl4pPr marL="685800" indent="-228600" defTabSz="457200">
              <a:lnSpc>
                <a:spcPct val="100000"/>
              </a:lnSpc>
              <a:spcBef>
                <a:spcPts val="0"/>
              </a:spcBef>
              <a:tabLst>
                <a:tab pos="457200" algn="l"/>
              </a:tabLst>
              <a:defRPr sz="1600"/>
            </a:lvl4pPr>
            <a:lvl5pPr marL="914400" indent="-228600" defTabSz="457200">
              <a:lnSpc>
                <a:spcPct val="100000"/>
              </a:lnSpc>
              <a:spcBef>
                <a:spcPts val="0"/>
              </a:spcBef>
              <a:tabLst>
                <a:tab pos="457200" algn="l"/>
              </a:tabLst>
              <a:defRPr sz="1600"/>
            </a:lvl5pPr>
          </a:lstStyle>
          <a:p>
            <a:pPr lvl="0"/>
            <a:r>
              <a:rPr lang="en-US"/>
              <a:t>Click to edit Master text styles</a:t>
            </a:r>
          </a:p>
          <a:p>
            <a:pPr lvl="1"/>
            <a:r>
              <a:rPr lang="en-US"/>
              <a:t>Second level</a:t>
            </a:r>
          </a:p>
          <a:p>
            <a:pPr lvl="2"/>
            <a:r>
              <a:rPr lang="en-US"/>
              <a:t>Third level</a:t>
            </a:r>
          </a:p>
          <a:p>
            <a:pPr lvl="3"/>
            <a:r>
              <a:rPr lang="en-US"/>
              <a:t>Fourth level</a:t>
            </a:r>
          </a:p>
        </p:txBody>
      </p:sp>
      <p:cxnSp>
        <p:nvCxnSpPr>
          <p:cNvPr id="6" name="Straight Connector 5">
            <a:extLst>
              <a:ext uri="{FF2B5EF4-FFF2-40B4-BE49-F238E27FC236}">
                <a16:creationId xmlns:a16="http://schemas.microsoft.com/office/drawing/2014/main" id="{906F2CBD-5E2D-6B41-9A1E-4896FC2F9A26}"/>
              </a:ext>
            </a:extLst>
          </p:cNvPr>
          <p:cNvCxnSpPr/>
          <p:nvPr userDrawn="1"/>
        </p:nvCxnSpPr>
        <p:spPr>
          <a:xfrm>
            <a:off x="3799840" y="2070100"/>
            <a:ext cx="0" cy="4317999"/>
          </a:xfrm>
          <a:prstGeom prst="line">
            <a:avLst/>
          </a:prstGeom>
          <a:ln w="12700">
            <a:solidFill>
              <a:srgbClr val="FF9B00"/>
            </a:solidFill>
          </a:ln>
        </p:spPr>
        <p:style>
          <a:lnRef idx="1">
            <a:schemeClr val="accent5"/>
          </a:lnRef>
          <a:fillRef idx="0">
            <a:schemeClr val="accent5"/>
          </a:fillRef>
          <a:effectRef idx="0">
            <a:schemeClr val="accent5"/>
          </a:effectRef>
          <a:fontRef idx="minor">
            <a:schemeClr val="tx1"/>
          </a:fontRef>
        </p:style>
      </p:cxnSp>
      <p:cxnSp>
        <p:nvCxnSpPr>
          <p:cNvPr id="21" name="Straight Connector 20">
            <a:extLst>
              <a:ext uri="{FF2B5EF4-FFF2-40B4-BE49-F238E27FC236}">
                <a16:creationId xmlns:a16="http://schemas.microsoft.com/office/drawing/2014/main" id="{6993E4DC-59A0-324B-9C2A-0409EC5C7938}"/>
              </a:ext>
            </a:extLst>
          </p:cNvPr>
          <p:cNvCxnSpPr/>
          <p:nvPr userDrawn="1"/>
        </p:nvCxnSpPr>
        <p:spPr>
          <a:xfrm>
            <a:off x="7487920" y="2070100"/>
            <a:ext cx="0" cy="4317999"/>
          </a:xfrm>
          <a:prstGeom prst="line">
            <a:avLst/>
          </a:prstGeom>
          <a:ln w="12700">
            <a:solidFill>
              <a:srgbClr val="FF9B00"/>
            </a:solidFill>
          </a:ln>
        </p:spPr>
        <p:style>
          <a:lnRef idx="1">
            <a:schemeClr val="accent5"/>
          </a:lnRef>
          <a:fillRef idx="0">
            <a:schemeClr val="accent5"/>
          </a:fillRef>
          <a:effectRef idx="0">
            <a:schemeClr val="accent5"/>
          </a:effectRef>
          <a:fontRef idx="minor">
            <a:schemeClr val="tx1"/>
          </a:fontRef>
        </p:style>
      </p:cxnSp>
      <p:pic>
        <p:nvPicPr>
          <p:cNvPr id="3" name="Picture 2" descr="Blue text on a white background&#10;&#10;Description automatically generated">
            <a:extLst>
              <a:ext uri="{FF2B5EF4-FFF2-40B4-BE49-F238E27FC236}">
                <a16:creationId xmlns:a16="http://schemas.microsoft.com/office/drawing/2014/main" id="{EF4767CC-470B-5574-A393-F30B0DAC01EC}"/>
              </a:ext>
            </a:extLst>
          </p:cNvPr>
          <p:cNvPicPr>
            <a:picLocks noChangeAspect="1"/>
          </p:cNvPicPr>
          <p:nvPr userDrawn="1"/>
        </p:nvPicPr>
        <p:blipFill rotWithShape="1">
          <a:blip r:embed="rId2"/>
          <a:srcRect t="7214" r="84527" b="10255"/>
          <a:stretch/>
        </p:blipFill>
        <p:spPr>
          <a:xfrm>
            <a:off x="11265361" y="102204"/>
            <a:ext cx="356066" cy="364895"/>
          </a:xfrm>
          <a:prstGeom prst="rect">
            <a:avLst/>
          </a:prstGeom>
        </p:spPr>
      </p:pic>
    </p:spTree>
    <p:extLst>
      <p:ext uri="{BB962C8B-B14F-4D97-AF65-F5344CB8AC3E}">
        <p14:creationId xmlns:p14="http://schemas.microsoft.com/office/powerpoint/2010/main" val="34957096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Graphic + Text">
    <p:spTree>
      <p:nvGrpSpPr>
        <p:cNvPr id="1" name=""/>
        <p:cNvGrpSpPr/>
        <p:nvPr/>
      </p:nvGrpSpPr>
      <p:grpSpPr>
        <a:xfrm>
          <a:off x="0" y="0"/>
          <a:ext cx="0" cy="0"/>
          <a:chOff x="0" y="0"/>
          <a:chExt cx="0" cy="0"/>
        </a:xfrm>
      </p:grpSpPr>
      <p:sp>
        <p:nvSpPr>
          <p:cNvPr id="13" name="Rectangle 1">
            <a:extLst>
              <a:ext uri="{FF2B5EF4-FFF2-40B4-BE49-F238E27FC236}">
                <a16:creationId xmlns:a16="http://schemas.microsoft.com/office/drawing/2014/main" id="{F4DE1297-8D76-F44D-B97F-1FE6BAC196EB}"/>
              </a:ext>
            </a:extLst>
          </p:cNvPr>
          <p:cNvSpPr/>
          <p:nvPr userDrawn="1"/>
        </p:nvSpPr>
        <p:spPr>
          <a:xfrm>
            <a:off x="0" y="0"/>
            <a:ext cx="5174163" cy="6857999"/>
          </a:xfrm>
          <a:prstGeom prst="rect">
            <a:avLst/>
          </a:prstGeom>
          <a:solidFill>
            <a:srgbClr val="005492"/>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VN" sz="1800" b="1" i="0" u="none" strike="noStrike" kern="1200" cap="none" spc="0" baseline="0">
              <a:solidFill>
                <a:srgbClr val="FAFAFA"/>
              </a:solidFill>
              <a:uFillTx/>
              <a:latin typeface="Arial" pitchFamily="34"/>
            </a:endParaRPr>
          </a:p>
        </p:txBody>
      </p:sp>
      <p:sp>
        <p:nvSpPr>
          <p:cNvPr id="7" name="Content Placeholder 6">
            <a:extLst>
              <a:ext uri="{FF2B5EF4-FFF2-40B4-BE49-F238E27FC236}">
                <a16:creationId xmlns:a16="http://schemas.microsoft.com/office/drawing/2014/main" id="{80AB21D1-D528-A548-83B4-436090B6CDCD}"/>
              </a:ext>
            </a:extLst>
          </p:cNvPr>
          <p:cNvSpPr>
            <a:spLocks noGrp="1"/>
          </p:cNvSpPr>
          <p:nvPr>
            <p:ph sz="quarter" idx="12" hasCustomPrompt="1"/>
          </p:nvPr>
        </p:nvSpPr>
        <p:spPr>
          <a:xfrm>
            <a:off x="5805914" y="736827"/>
            <a:ext cx="3058968" cy="1161547"/>
          </a:xfrm>
          <a:prstGeom prst="rect">
            <a:avLst/>
          </a:prstGeom>
        </p:spPr>
        <p:txBody>
          <a:bodyPr lIns="0" tIns="0" rIns="0" bIns="0"/>
          <a:lstStyle>
            <a:lvl1pPr>
              <a:buFontTx/>
              <a:buNone/>
              <a:defRPr sz="2000" b="1">
                <a:latin typeface="+mj-lt"/>
              </a:defRPr>
            </a:lvl1pPr>
          </a:lstStyle>
          <a:p>
            <a:pPr lvl="0"/>
            <a:r>
              <a:rPr lang="en-US"/>
              <a:t>Create a chart</a:t>
            </a:r>
          </a:p>
        </p:txBody>
      </p:sp>
      <p:sp>
        <p:nvSpPr>
          <p:cNvPr id="12" name="Slide Number Placeholder 12">
            <a:extLst>
              <a:ext uri="{FF2B5EF4-FFF2-40B4-BE49-F238E27FC236}">
                <a16:creationId xmlns:a16="http://schemas.microsoft.com/office/drawing/2014/main" id="{E24B51B9-9F6A-F341-8FBF-510B318C134B}"/>
              </a:ext>
            </a:extLst>
          </p:cNvPr>
          <p:cNvSpPr txBox="1"/>
          <p:nvPr userDrawn="1"/>
        </p:nvSpPr>
        <p:spPr>
          <a:xfrm>
            <a:off x="11695606" y="219247"/>
            <a:ext cx="414168" cy="247853"/>
          </a:xfrm>
          <a:prstGeom prst="rect">
            <a:avLst/>
          </a:prstGeom>
          <a:noFill/>
          <a:ln cap="flat">
            <a:noFill/>
          </a:ln>
        </p:spPr>
        <p:txBody>
          <a:bodyPr vert="horz" wrap="square" lIns="0" tIns="0" rIns="0" bIns="0" anchor="t" anchorCtr="1" compatLnSpc="1">
            <a:noAutofit/>
          </a:bodyPr>
          <a:lstStyle/>
          <a:p>
            <a:pPr marL="0" marR="0" lvl="0" indent="0" algn="l" defTabSz="403433"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C17F3A7E-816A-3440-A4BE-E039F9E06613}" type="slidenum">
              <a:rPr lang="en-US" sz="1100" b="0" i="0" smtClean="0">
                <a:solidFill>
                  <a:schemeClr val="bg2">
                    <a:lumMod val="50000"/>
                  </a:schemeClr>
                </a:solidFill>
                <a:latin typeface="Arial" panose="020B0604020202020204" pitchFamily="34" charset="0"/>
                <a:cs typeface="Arial" panose="020B0604020202020204" pitchFamily="34" charset="0"/>
              </a:rPr>
              <a:pPr marL="0" marR="0" lvl="0" indent="0" algn="l" defTabSz="403433" rtl="0" fontAlgn="auto" hangingPunct="1">
                <a:lnSpc>
                  <a:spcPct val="100000"/>
                </a:lnSpc>
                <a:spcBef>
                  <a:spcPts val="0"/>
                </a:spcBef>
                <a:spcAft>
                  <a:spcPts val="0"/>
                </a:spcAft>
                <a:buNone/>
                <a:tabLst/>
                <a:defRPr sz="1800" b="0" i="0" u="none" strike="noStrike" kern="0" cap="none" spc="0" baseline="0">
                  <a:solidFill>
                    <a:srgbClr val="000000"/>
                  </a:solidFill>
                  <a:uFillTx/>
                </a:defRPr>
              </a:pPr>
              <a:t>‹#›</a:t>
            </a:fld>
            <a:endParaRPr lang="en-US" sz="1100" b="0" i="0" u="none" strike="noStrike" kern="1200" cap="none" spc="0" baseline="0">
              <a:solidFill>
                <a:schemeClr val="bg2">
                  <a:lumMod val="50000"/>
                </a:schemeClr>
              </a:solidFill>
              <a:uFillTx/>
              <a:latin typeface="Arial" panose="020B0604020202020204" pitchFamily="34" charset="0"/>
              <a:cs typeface="Arial" panose="020B0604020202020204" pitchFamily="34" charset="0"/>
            </a:endParaRPr>
          </a:p>
        </p:txBody>
      </p:sp>
      <p:cxnSp>
        <p:nvCxnSpPr>
          <p:cNvPr id="14" name="Straight Connector 13">
            <a:extLst>
              <a:ext uri="{FF2B5EF4-FFF2-40B4-BE49-F238E27FC236}">
                <a16:creationId xmlns:a16="http://schemas.microsoft.com/office/drawing/2014/main" id="{A7805D92-50F7-1C4B-94AB-03CD3C08F2BF}"/>
              </a:ext>
            </a:extLst>
          </p:cNvPr>
          <p:cNvCxnSpPr/>
          <p:nvPr userDrawn="1"/>
        </p:nvCxnSpPr>
        <p:spPr>
          <a:xfrm>
            <a:off x="11695606" y="3792"/>
            <a:ext cx="0" cy="409392"/>
          </a:xfrm>
          <a:prstGeom prst="line">
            <a:avLst/>
          </a:prstGeom>
          <a:ln>
            <a:solidFill>
              <a:srgbClr val="04A299"/>
            </a:solidFill>
          </a:ln>
        </p:spPr>
        <p:style>
          <a:lnRef idx="1">
            <a:schemeClr val="accent1"/>
          </a:lnRef>
          <a:fillRef idx="0">
            <a:schemeClr val="accent1"/>
          </a:fillRef>
          <a:effectRef idx="0">
            <a:schemeClr val="accent1"/>
          </a:effectRef>
          <a:fontRef idx="minor">
            <a:schemeClr val="tx1"/>
          </a:fontRef>
        </p:style>
      </p:cxnSp>
      <p:sp>
        <p:nvSpPr>
          <p:cNvPr id="4" name="Text Placeholder 3">
            <a:extLst>
              <a:ext uri="{FF2B5EF4-FFF2-40B4-BE49-F238E27FC236}">
                <a16:creationId xmlns:a16="http://schemas.microsoft.com/office/drawing/2014/main" id="{3D2B5171-27C8-BA47-BB03-5FE947014329}"/>
              </a:ext>
            </a:extLst>
          </p:cNvPr>
          <p:cNvSpPr>
            <a:spLocks noGrp="1"/>
          </p:cNvSpPr>
          <p:nvPr>
            <p:ph type="body" sz="quarter" idx="13"/>
          </p:nvPr>
        </p:nvSpPr>
        <p:spPr>
          <a:xfrm>
            <a:off x="714703" y="2509520"/>
            <a:ext cx="4009697" cy="3700780"/>
          </a:xfrm>
          <a:prstGeom prst="rect">
            <a:avLst/>
          </a:prstGeom>
        </p:spPr>
        <p:txBody>
          <a:bodyPr lIns="0" tIns="0" rIns="0" bIns="0"/>
          <a:lstStyle>
            <a:lvl1pPr marL="0" indent="0" defTabSz="457200">
              <a:lnSpc>
                <a:spcPct val="100000"/>
              </a:lnSpc>
              <a:spcBef>
                <a:spcPts val="0"/>
              </a:spcBef>
              <a:buFontTx/>
              <a:buNone/>
              <a:tabLst>
                <a:tab pos="457200" algn="l"/>
              </a:tabLst>
              <a:defRPr sz="1600" b="0" i="0">
                <a:solidFill>
                  <a:schemeClr val="bg1"/>
                </a:solidFill>
                <a:latin typeface="Arial" panose="020B0604020202020204" pitchFamily="34" charset="0"/>
                <a:cs typeface="Arial" panose="020B0604020202020204" pitchFamily="34" charset="0"/>
              </a:defRPr>
            </a:lvl1pPr>
            <a:lvl2pPr marL="285750" indent="-285750" defTabSz="457200">
              <a:lnSpc>
                <a:spcPct val="100000"/>
              </a:lnSpc>
              <a:spcBef>
                <a:spcPts val="0"/>
              </a:spcBef>
              <a:buFont typeface="Arial" panose="020B0604020202020204" pitchFamily="34" charset="0"/>
              <a:buChar char="•"/>
              <a:tabLst>
                <a:tab pos="457200" algn="l"/>
              </a:tabLst>
              <a:defRPr sz="1600" b="0" i="0">
                <a:solidFill>
                  <a:schemeClr val="bg1"/>
                </a:solidFill>
                <a:latin typeface="Arial" panose="020B0604020202020204" pitchFamily="34" charset="0"/>
                <a:cs typeface="Arial" panose="020B0604020202020204" pitchFamily="34" charset="0"/>
              </a:defRPr>
            </a:lvl2pPr>
            <a:lvl3pPr marL="457200" defTabSz="457200">
              <a:lnSpc>
                <a:spcPct val="100000"/>
              </a:lnSpc>
              <a:spcBef>
                <a:spcPts val="0"/>
              </a:spcBef>
              <a:tabLst>
                <a:tab pos="457200" algn="l"/>
              </a:tabLst>
              <a:defRPr sz="1600" b="0" i="0">
                <a:solidFill>
                  <a:schemeClr val="bg1"/>
                </a:solidFill>
                <a:latin typeface="Arial" panose="020B0604020202020204" pitchFamily="34" charset="0"/>
                <a:cs typeface="Arial" panose="020B0604020202020204" pitchFamily="34" charset="0"/>
              </a:defRPr>
            </a:lvl3pPr>
            <a:lvl4pPr marL="685800" defTabSz="457200">
              <a:lnSpc>
                <a:spcPct val="100000"/>
              </a:lnSpc>
              <a:spcBef>
                <a:spcPts val="0"/>
              </a:spcBef>
              <a:tabLst>
                <a:tab pos="457200" algn="l"/>
              </a:tabLst>
              <a:defRPr sz="1600" b="0" i="0">
                <a:solidFill>
                  <a:schemeClr val="bg1"/>
                </a:solidFill>
                <a:latin typeface="Arial" panose="020B0604020202020204" pitchFamily="34" charset="0"/>
                <a:cs typeface="Arial" panose="020B0604020202020204" pitchFamily="34" charset="0"/>
              </a:defRPr>
            </a:lvl4pPr>
            <a:lvl5pPr marL="914400" defTabSz="457200">
              <a:lnSpc>
                <a:spcPct val="100000"/>
              </a:lnSpc>
              <a:spcBef>
                <a:spcPts val="0"/>
              </a:spcBef>
              <a:tabLst>
                <a:tab pos="457200" algn="l"/>
              </a:tabLst>
              <a:defRPr sz="1600" b="0" i="0">
                <a:solidFill>
                  <a:schemeClr val="bg1"/>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5">
            <a:extLst>
              <a:ext uri="{FF2B5EF4-FFF2-40B4-BE49-F238E27FC236}">
                <a16:creationId xmlns:a16="http://schemas.microsoft.com/office/drawing/2014/main" id="{51D06676-671D-9747-BC51-DEFA1B61C1D1}"/>
              </a:ext>
            </a:extLst>
          </p:cNvPr>
          <p:cNvSpPr>
            <a:spLocks noGrp="1"/>
          </p:cNvSpPr>
          <p:nvPr>
            <p:ph type="body" sz="quarter" idx="10" hasCustomPrompt="1"/>
          </p:nvPr>
        </p:nvSpPr>
        <p:spPr>
          <a:xfrm>
            <a:off x="714702" y="647700"/>
            <a:ext cx="4009697" cy="1414780"/>
          </a:xfrm>
          <a:prstGeom prst="rect">
            <a:avLst/>
          </a:prstGeom>
        </p:spPr>
        <p:txBody>
          <a:bodyPr lIns="0" tIns="0" rIns="0" bIns="0"/>
          <a:lstStyle>
            <a:lvl1pPr marL="0" indent="0">
              <a:spcBef>
                <a:spcPts val="0"/>
              </a:spcBef>
              <a:buFontTx/>
              <a:buNone/>
              <a:defRPr sz="3600" b="1" i="0">
                <a:solidFill>
                  <a:schemeClr val="bg1"/>
                </a:solidFill>
                <a:latin typeface="Source Serif Pro" panose="02040603050405020204" pitchFamily="18" charset="0"/>
                <a:ea typeface="Source Serif Pro" panose="02040603050405020204" pitchFamily="18" charset="0"/>
              </a:defRPr>
            </a:lvl1pPr>
            <a:lvl2pPr marL="0" indent="0">
              <a:spcBef>
                <a:spcPts val="0"/>
              </a:spcBef>
              <a:buFontTx/>
              <a:buNone/>
              <a:defRPr/>
            </a:lvl2pPr>
            <a:lvl3pPr marL="0" indent="0">
              <a:spcBef>
                <a:spcPts val="0"/>
              </a:spcBef>
              <a:buFontTx/>
              <a:buNone/>
              <a:defRPr/>
            </a:lvl3pPr>
            <a:lvl4pPr marL="0" indent="0">
              <a:spcBef>
                <a:spcPts val="0"/>
              </a:spcBef>
              <a:buFontTx/>
              <a:buNone/>
              <a:defRPr/>
            </a:lvl4pPr>
            <a:lvl5pPr marL="0" indent="0">
              <a:spcBef>
                <a:spcPts val="0"/>
              </a:spcBef>
              <a:buFontTx/>
              <a:buNone/>
              <a:defRPr/>
            </a:lvl5pPr>
          </a:lstStyle>
          <a:p>
            <a:pPr lvl="0"/>
            <a:r>
              <a:rPr lang="en-US"/>
              <a:t>Header</a:t>
            </a:r>
          </a:p>
        </p:txBody>
      </p:sp>
      <p:pic>
        <p:nvPicPr>
          <p:cNvPr id="2" name="Picture 1" descr="Blue text on a white background&#10;&#10;Description automatically generated">
            <a:extLst>
              <a:ext uri="{FF2B5EF4-FFF2-40B4-BE49-F238E27FC236}">
                <a16:creationId xmlns:a16="http://schemas.microsoft.com/office/drawing/2014/main" id="{85F8FA8D-7DC6-A0F9-F41F-23C4E9018E0A}"/>
              </a:ext>
            </a:extLst>
          </p:cNvPr>
          <p:cNvPicPr>
            <a:picLocks noChangeAspect="1"/>
          </p:cNvPicPr>
          <p:nvPr userDrawn="1"/>
        </p:nvPicPr>
        <p:blipFill rotWithShape="1">
          <a:blip r:embed="rId2"/>
          <a:srcRect t="7214" r="84527" b="10255"/>
          <a:stretch/>
        </p:blipFill>
        <p:spPr>
          <a:xfrm>
            <a:off x="11265361" y="102204"/>
            <a:ext cx="356066" cy="364895"/>
          </a:xfrm>
          <a:prstGeom prst="rect">
            <a:avLst/>
          </a:prstGeom>
        </p:spPr>
      </p:pic>
    </p:spTree>
    <p:extLst>
      <p:ext uri="{BB962C8B-B14F-4D97-AF65-F5344CB8AC3E}">
        <p14:creationId xmlns:p14="http://schemas.microsoft.com/office/powerpoint/2010/main" val="420285306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able 2 Rows">
    <p:spTree>
      <p:nvGrpSpPr>
        <p:cNvPr id="1" name=""/>
        <p:cNvGrpSpPr/>
        <p:nvPr/>
      </p:nvGrpSpPr>
      <p:grpSpPr>
        <a:xfrm>
          <a:off x="0" y="0"/>
          <a:ext cx="0" cy="0"/>
          <a:chOff x="0" y="0"/>
          <a:chExt cx="0" cy="0"/>
        </a:xfrm>
      </p:grpSpPr>
      <p:cxnSp>
        <p:nvCxnSpPr>
          <p:cNvPr id="12" name="Straight Connector 14">
            <a:extLst>
              <a:ext uri="{FF2B5EF4-FFF2-40B4-BE49-F238E27FC236}">
                <a16:creationId xmlns:a16="http://schemas.microsoft.com/office/drawing/2014/main" id="{98ACE56E-7AAA-5040-B21E-49CBAD005376}"/>
              </a:ext>
            </a:extLst>
          </p:cNvPr>
          <p:cNvCxnSpPr>
            <a:cxnSpLocks/>
          </p:cNvCxnSpPr>
          <p:nvPr/>
        </p:nvCxnSpPr>
        <p:spPr>
          <a:xfrm>
            <a:off x="1947841" y="2323516"/>
            <a:ext cx="9405959" cy="0"/>
          </a:xfrm>
          <a:prstGeom prst="straightConnector1">
            <a:avLst/>
          </a:prstGeom>
          <a:noFill/>
          <a:ln w="9525" cap="flat">
            <a:solidFill>
              <a:srgbClr val="F76366"/>
            </a:solidFill>
            <a:prstDash val="solid"/>
            <a:miter/>
          </a:ln>
        </p:spPr>
      </p:cxnSp>
      <p:cxnSp>
        <p:nvCxnSpPr>
          <p:cNvPr id="17" name="Straight Connector 11">
            <a:extLst>
              <a:ext uri="{FF2B5EF4-FFF2-40B4-BE49-F238E27FC236}">
                <a16:creationId xmlns:a16="http://schemas.microsoft.com/office/drawing/2014/main" id="{5003F256-3A94-F840-9F4F-DEB1E76461AC}"/>
              </a:ext>
            </a:extLst>
          </p:cNvPr>
          <p:cNvCxnSpPr>
            <a:cxnSpLocks/>
          </p:cNvCxnSpPr>
          <p:nvPr/>
        </p:nvCxnSpPr>
        <p:spPr>
          <a:xfrm>
            <a:off x="1947841" y="4456405"/>
            <a:ext cx="9405959" cy="0"/>
          </a:xfrm>
          <a:prstGeom prst="straightConnector1">
            <a:avLst/>
          </a:prstGeom>
          <a:noFill/>
          <a:ln w="9525" cap="flat">
            <a:solidFill>
              <a:srgbClr val="F76366"/>
            </a:solidFill>
            <a:prstDash val="solid"/>
            <a:miter/>
          </a:ln>
        </p:spPr>
      </p:cxnSp>
      <p:sp>
        <p:nvSpPr>
          <p:cNvPr id="19" name="Text Placeholder 4">
            <a:extLst>
              <a:ext uri="{FF2B5EF4-FFF2-40B4-BE49-F238E27FC236}">
                <a16:creationId xmlns:a16="http://schemas.microsoft.com/office/drawing/2014/main" id="{236B71DC-7BAB-E147-A7C0-215D651112E7}"/>
              </a:ext>
            </a:extLst>
          </p:cNvPr>
          <p:cNvSpPr txBox="1">
            <a:spLocks noGrp="1"/>
          </p:cNvSpPr>
          <p:nvPr>
            <p:ph type="body" sz="quarter" idx="4294967295" hasCustomPrompt="1"/>
          </p:nvPr>
        </p:nvSpPr>
        <p:spPr>
          <a:xfrm>
            <a:off x="1947840" y="2480840"/>
            <a:ext cx="2428217" cy="1645730"/>
          </a:xfrm>
          <a:prstGeom prst="rect">
            <a:avLst/>
          </a:prstGeom>
          <a:noFill/>
          <a:ln>
            <a:noFill/>
          </a:ln>
        </p:spPr>
        <p:txBody>
          <a:bodyPr vert="horz" wrap="square" lIns="0" tIns="0" rIns="0" bIns="0" anchor="t" anchorCtr="0" compatLnSpc="1">
            <a:noAutofit/>
          </a:bodyPr>
          <a:lstStyle>
            <a:lvl1pPr marL="0" marR="0" lvl="0" indent="0" defTabSz="914421" fontAlgn="auto">
              <a:lnSpc>
                <a:spcPct val="100000"/>
              </a:lnSpc>
              <a:spcBef>
                <a:spcPts val="0"/>
              </a:spcBef>
              <a:spcAft>
                <a:spcPts val="0"/>
              </a:spcAft>
              <a:buNone/>
              <a:tabLst/>
              <a:defRPr lang="en-US" sz="2400" b="1" i="0" u="none" strike="noStrike" cap="none" spc="0" baseline="0">
                <a:solidFill>
                  <a:schemeClr val="tx1"/>
                </a:solidFill>
                <a:uFillTx/>
                <a:latin typeface="Arial" pitchFamily="34"/>
                <a:ea typeface="Arimo" pitchFamily="34"/>
                <a:cs typeface="Arial" pitchFamily="34"/>
              </a:defRPr>
            </a:lvl1pPr>
          </a:lstStyle>
          <a:p>
            <a:pPr lvl="0"/>
            <a:r>
              <a:rPr lang="en-US"/>
              <a:t>Header</a:t>
            </a:r>
          </a:p>
        </p:txBody>
      </p:sp>
      <p:sp>
        <p:nvSpPr>
          <p:cNvPr id="2" name="Title 1">
            <a:extLst>
              <a:ext uri="{FF2B5EF4-FFF2-40B4-BE49-F238E27FC236}">
                <a16:creationId xmlns:a16="http://schemas.microsoft.com/office/drawing/2014/main" id="{213898B2-8ECF-8149-9074-78CC98FD8AFE}"/>
              </a:ext>
            </a:extLst>
          </p:cNvPr>
          <p:cNvSpPr>
            <a:spLocks noGrp="1"/>
          </p:cNvSpPr>
          <p:nvPr>
            <p:ph type="title" hasCustomPrompt="1"/>
          </p:nvPr>
        </p:nvSpPr>
        <p:spPr>
          <a:xfrm>
            <a:off x="721361" y="219247"/>
            <a:ext cx="10414000" cy="938991"/>
          </a:xfrm>
          <a:prstGeom prst="rect">
            <a:avLst/>
          </a:prstGeom>
        </p:spPr>
        <p:txBody>
          <a:bodyPr lIns="0" tIns="0" rIns="0" bIns="0" anchor="ctr"/>
          <a:lstStyle>
            <a:lvl1pPr>
              <a:defRPr sz="3600" b="1" i="0">
                <a:solidFill>
                  <a:srgbClr val="005492"/>
                </a:solidFill>
                <a:latin typeface="Source Serif Pro" panose="02040603050405020204" pitchFamily="18" charset="0"/>
                <a:ea typeface="Source Serif Pro" panose="02040603050405020204" pitchFamily="18" charset="0"/>
              </a:defRPr>
            </a:lvl1pPr>
          </a:lstStyle>
          <a:p>
            <a:r>
              <a:rPr lang="en-US"/>
              <a:t>Table with 2 rows</a:t>
            </a:r>
          </a:p>
        </p:txBody>
      </p:sp>
      <p:sp>
        <p:nvSpPr>
          <p:cNvPr id="4" name="Text Placeholder 3">
            <a:extLst>
              <a:ext uri="{FF2B5EF4-FFF2-40B4-BE49-F238E27FC236}">
                <a16:creationId xmlns:a16="http://schemas.microsoft.com/office/drawing/2014/main" id="{224FD455-49D3-5547-8802-7B05C80FC17D}"/>
              </a:ext>
            </a:extLst>
          </p:cNvPr>
          <p:cNvSpPr>
            <a:spLocks noGrp="1"/>
          </p:cNvSpPr>
          <p:nvPr>
            <p:ph type="body" sz="quarter" idx="10" hasCustomPrompt="1"/>
          </p:nvPr>
        </p:nvSpPr>
        <p:spPr>
          <a:xfrm>
            <a:off x="1947863" y="4654550"/>
            <a:ext cx="2428875" cy="1611313"/>
          </a:xfrm>
          <a:prstGeom prst="rect">
            <a:avLst/>
          </a:prstGeom>
        </p:spPr>
        <p:txBody>
          <a:bodyPr lIns="0" tIns="0" rIns="0" bIns="0"/>
          <a:lstStyle>
            <a:lvl1pPr marL="0" indent="0">
              <a:lnSpc>
                <a:spcPct val="100000"/>
              </a:lnSpc>
              <a:spcBef>
                <a:spcPts val="0"/>
              </a:spcBef>
              <a:buFontTx/>
              <a:buNone/>
              <a:defRPr sz="2400" b="1">
                <a:solidFill>
                  <a:schemeClr val="tx1"/>
                </a:solidFill>
                <a:latin typeface="+mj-lt"/>
              </a:defRPr>
            </a:lvl1pPr>
            <a:lvl2pPr marL="0" indent="0">
              <a:lnSpc>
                <a:spcPct val="100000"/>
              </a:lnSpc>
              <a:spcBef>
                <a:spcPts val="0"/>
              </a:spcBef>
              <a:buFontTx/>
              <a:buNone/>
              <a:defRPr sz="2000" b="1">
                <a:solidFill>
                  <a:srgbClr val="F76466"/>
                </a:solidFill>
                <a:latin typeface="+mj-lt"/>
              </a:defRPr>
            </a:lvl2pPr>
            <a:lvl3pPr marL="0" indent="0">
              <a:lnSpc>
                <a:spcPct val="100000"/>
              </a:lnSpc>
              <a:spcBef>
                <a:spcPts val="0"/>
              </a:spcBef>
              <a:buFontTx/>
              <a:buNone/>
              <a:defRPr sz="2000" b="1">
                <a:solidFill>
                  <a:srgbClr val="F76466"/>
                </a:solidFill>
                <a:latin typeface="+mj-lt"/>
              </a:defRPr>
            </a:lvl3pPr>
            <a:lvl4pPr marL="0" indent="0">
              <a:lnSpc>
                <a:spcPct val="100000"/>
              </a:lnSpc>
              <a:spcBef>
                <a:spcPts val="0"/>
              </a:spcBef>
              <a:buFontTx/>
              <a:buNone/>
              <a:defRPr sz="2000" b="1">
                <a:solidFill>
                  <a:srgbClr val="F76466"/>
                </a:solidFill>
                <a:latin typeface="+mj-lt"/>
              </a:defRPr>
            </a:lvl4pPr>
            <a:lvl5pPr marL="0" indent="0">
              <a:lnSpc>
                <a:spcPct val="100000"/>
              </a:lnSpc>
              <a:spcBef>
                <a:spcPts val="0"/>
              </a:spcBef>
              <a:buFontTx/>
              <a:buNone/>
              <a:defRPr sz="2000" b="1">
                <a:solidFill>
                  <a:srgbClr val="F76466"/>
                </a:solidFill>
                <a:latin typeface="+mj-lt"/>
              </a:defRPr>
            </a:lvl5pPr>
          </a:lstStyle>
          <a:p>
            <a:pPr lvl="0"/>
            <a:r>
              <a:rPr lang="en-US"/>
              <a:t>Header</a:t>
            </a:r>
          </a:p>
        </p:txBody>
      </p:sp>
      <p:sp>
        <p:nvSpPr>
          <p:cNvPr id="16" name="Slide Number Placeholder 12">
            <a:extLst>
              <a:ext uri="{FF2B5EF4-FFF2-40B4-BE49-F238E27FC236}">
                <a16:creationId xmlns:a16="http://schemas.microsoft.com/office/drawing/2014/main" id="{11C64DFA-0F30-DE49-9907-278F84F717A2}"/>
              </a:ext>
            </a:extLst>
          </p:cNvPr>
          <p:cNvSpPr txBox="1"/>
          <p:nvPr userDrawn="1"/>
        </p:nvSpPr>
        <p:spPr>
          <a:xfrm>
            <a:off x="11695606" y="219247"/>
            <a:ext cx="414168" cy="247853"/>
          </a:xfrm>
          <a:prstGeom prst="rect">
            <a:avLst/>
          </a:prstGeom>
          <a:noFill/>
          <a:ln cap="flat">
            <a:noFill/>
          </a:ln>
        </p:spPr>
        <p:txBody>
          <a:bodyPr vert="horz" wrap="square" lIns="0" tIns="0" rIns="0" bIns="0" anchor="t" anchorCtr="1" compatLnSpc="1">
            <a:noAutofit/>
          </a:bodyPr>
          <a:lstStyle/>
          <a:p>
            <a:pPr marL="0" marR="0" lvl="0" indent="0" algn="l" defTabSz="403433"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C17F3A7E-816A-3440-A4BE-E039F9E06613}" type="slidenum">
              <a:rPr lang="en-US" sz="1100" b="0" i="0" smtClean="0">
                <a:solidFill>
                  <a:schemeClr val="bg2">
                    <a:lumMod val="50000"/>
                  </a:schemeClr>
                </a:solidFill>
                <a:latin typeface="Arial" panose="020B0604020202020204" pitchFamily="34" charset="0"/>
                <a:cs typeface="Arial" panose="020B0604020202020204" pitchFamily="34" charset="0"/>
              </a:rPr>
              <a:pPr marL="0" marR="0" lvl="0" indent="0" algn="l" defTabSz="403433" rtl="0" fontAlgn="auto" hangingPunct="1">
                <a:lnSpc>
                  <a:spcPct val="100000"/>
                </a:lnSpc>
                <a:spcBef>
                  <a:spcPts val="0"/>
                </a:spcBef>
                <a:spcAft>
                  <a:spcPts val="0"/>
                </a:spcAft>
                <a:buNone/>
                <a:tabLst/>
                <a:defRPr sz="1800" b="0" i="0" u="none" strike="noStrike" kern="0" cap="none" spc="0" baseline="0">
                  <a:solidFill>
                    <a:srgbClr val="000000"/>
                  </a:solidFill>
                  <a:uFillTx/>
                </a:defRPr>
              </a:pPr>
              <a:t>‹#›</a:t>
            </a:fld>
            <a:endParaRPr lang="en-US" sz="1100" b="0" i="0" u="none" strike="noStrike" kern="1200" cap="none" spc="0" baseline="0">
              <a:solidFill>
                <a:schemeClr val="bg2">
                  <a:lumMod val="50000"/>
                </a:schemeClr>
              </a:solidFill>
              <a:uFillTx/>
              <a:latin typeface="Arial" panose="020B0604020202020204" pitchFamily="34" charset="0"/>
              <a:cs typeface="Arial" panose="020B0604020202020204" pitchFamily="34" charset="0"/>
            </a:endParaRPr>
          </a:p>
        </p:txBody>
      </p:sp>
      <p:cxnSp>
        <p:nvCxnSpPr>
          <p:cNvPr id="18" name="Straight Connector 17">
            <a:extLst>
              <a:ext uri="{FF2B5EF4-FFF2-40B4-BE49-F238E27FC236}">
                <a16:creationId xmlns:a16="http://schemas.microsoft.com/office/drawing/2014/main" id="{6E23113C-34A1-3648-9F0A-FB36DEA701BC}"/>
              </a:ext>
            </a:extLst>
          </p:cNvPr>
          <p:cNvCxnSpPr/>
          <p:nvPr userDrawn="1"/>
        </p:nvCxnSpPr>
        <p:spPr>
          <a:xfrm>
            <a:off x="11695606" y="3792"/>
            <a:ext cx="0" cy="409392"/>
          </a:xfrm>
          <a:prstGeom prst="line">
            <a:avLst/>
          </a:prstGeom>
          <a:ln>
            <a:solidFill>
              <a:srgbClr val="04A299"/>
            </a:solidFill>
          </a:ln>
        </p:spPr>
        <p:style>
          <a:lnRef idx="1">
            <a:schemeClr val="accent1"/>
          </a:lnRef>
          <a:fillRef idx="0">
            <a:schemeClr val="accent1"/>
          </a:fillRef>
          <a:effectRef idx="0">
            <a:schemeClr val="accent1"/>
          </a:effectRef>
          <a:fontRef idx="minor">
            <a:schemeClr val="tx1"/>
          </a:fontRef>
        </p:style>
      </p:cxnSp>
      <p:sp>
        <p:nvSpPr>
          <p:cNvPr id="5" name="Text Placeholder 4">
            <a:extLst>
              <a:ext uri="{FF2B5EF4-FFF2-40B4-BE49-F238E27FC236}">
                <a16:creationId xmlns:a16="http://schemas.microsoft.com/office/drawing/2014/main" id="{99E44089-5519-3747-A435-16AC594BE4EC}"/>
              </a:ext>
            </a:extLst>
          </p:cNvPr>
          <p:cNvSpPr>
            <a:spLocks noGrp="1"/>
          </p:cNvSpPr>
          <p:nvPr>
            <p:ph type="body" sz="quarter" idx="11"/>
          </p:nvPr>
        </p:nvSpPr>
        <p:spPr>
          <a:xfrm>
            <a:off x="4572000" y="2481263"/>
            <a:ext cx="6781800" cy="1644650"/>
          </a:xfrm>
          <a:prstGeom prst="rect">
            <a:avLst/>
          </a:prstGeom>
        </p:spPr>
        <p:txBody>
          <a:bodyPr/>
          <a:lstStyle>
            <a:lvl1pPr marL="0" indent="0" defTabSz="457200">
              <a:lnSpc>
                <a:spcPct val="100000"/>
              </a:lnSpc>
              <a:spcBef>
                <a:spcPts val="0"/>
              </a:spcBef>
              <a:buFontTx/>
              <a:buNone/>
              <a:tabLst>
                <a:tab pos="457200" algn="l"/>
              </a:tabLst>
              <a:defRPr sz="1600"/>
            </a:lvl1pPr>
            <a:lvl2pPr marL="228600" defTabSz="457200">
              <a:lnSpc>
                <a:spcPct val="100000"/>
              </a:lnSpc>
              <a:spcBef>
                <a:spcPts val="0"/>
              </a:spcBef>
              <a:tabLst>
                <a:tab pos="457200" algn="l"/>
              </a:tabLst>
              <a:defRPr sz="1600"/>
            </a:lvl2pPr>
            <a:lvl3pPr marL="457200" defTabSz="457200">
              <a:lnSpc>
                <a:spcPct val="100000"/>
              </a:lnSpc>
              <a:spcBef>
                <a:spcPts val="0"/>
              </a:spcBef>
              <a:tabLst>
                <a:tab pos="457200" algn="l"/>
              </a:tabLst>
              <a:defRPr sz="1600"/>
            </a:lvl3pPr>
            <a:lvl4pPr marL="685800" defTabSz="457200">
              <a:lnSpc>
                <a:spcPct val="100000"/>
              </a:lnSpc>
              <a:spcBef>
                <a:spcPts val="0"/>
              </a:spcBef>
              <a:tabLst>
                <a:tab pos="457200" algn="l"/>
              </a:tabLst>
              <a:defRPr sz="1600"/>
            </a:lvl4pPr>
            <a:lvl5pPr marL="914400" defTabSz="457200">
              <a:lnSpc>
                <a:spcPct val="100000"/>
              </a:lnSpc>
              <a:spcBef>
                <a:spcPts val="0"/>
              </a:spcBef>
              <a:tabLst>
                <a:tab pos="457200" algn="l"/>
              </a:tabLst>
              <a:defRPr sz="1600"/>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7" name="Text Placeholder 6">
            <a:extLst>
              <a:ext uri="{FF2B5EF4-FFF2-40B4-BE49-F238E27FC236}">
                <a16:creationId xmlns:a16="http://schemas.microsoft.com/office/drawing/2014/main" id="{66A9B55E-70B3-4149-A97C-6BEA84677C31}"/>
              </a:ext>
            </a:extLst>
          </p:cNvPr>
          <p:cNvSpPr>
            <a:spLocks noGrp="1"/>
          </p:cNvSpPr>
          <p:nvPr>
            <p:ph type="body" sz="quarter" idx="12"/>
          </p:nvPr>
        </p:nvSpPr>
        <p:spPr>
          <a:xfrm>
            <a:off x="4559300" y="4654550"/>
            <a:ext cx="6821488" cy="1611313"/>
          </a:xfrm>
          <a:prstGeom prst="rect">
            <a:avLst/>
          </a:prstGeom>
        </p:spPr>
        <p:txBody>
          <a:bodyPr/>
          <a:lstStyle>
            <a:lvl1pPr marL="0" indent="0" defTabSz="457200">
              <a:lnSpc>
                <a:spcPct val="100000"/>
              </a:lnSpc>
              <a:spcBef>
                <a:spcPts val="0"/>
              </a:spcBef>
              <a:buFontTx/>
              <a:buNone/>
              <a:tabLst>
                <a:tab pos="457200" algn="l"/>
              </a:tabLst>
              <a:defRPr sz="1600"/>
            </a:lvl1pPr>
            <a:lvl2pPr marL="228600" defTabSz="457200">
              <a:lnSpc>
                <a:spcPct val="100000"/>
              </a:lnSpc>
              <a:spcBef>
                <a:spcPts val="0"/>
              </a:spcBef>
              <a:tabLst>
                <a:tab pos="457200" algn="l"/>
              </a:tabLst>
              <a:defRPr sz="1600"/>
            </a:lvl2pPr>
            <a:lvl3pPr marL="457200" defTabSz="457200">
              <a:lnSpc>
                <a:spcPct val="100000"/>
              </a:lnSpc>
              <a:spcBef>
                <a:spcPts val="0"/>
              </a:spcBef>
              <a:tabLst>
                <a:tab pos="457200" algn="l"/>
              </a:tabLst>
              <a:defRPr sz="1600"/>
            </a:lvl3pPr>
            <a:lvl4pPr marL="685800" defTabSz="457200">
              <a:lnSpc>
                <a:spcPct val="100000"/>
              </a:lnSpc>
              <a:spcBef>
                <a:spcPts val="0"/>
              </a:spcBef>
              <a:tabLst>
                <a:tab pos="457200" algn="l"/>
              </a:tabLst>
              <a:defRPr sz="1600"/>
            </a:lvl4pPr>
            <a:lvl5pPr marL="914400" defTabSz="457200">
              <a:lnSpc>
                <a:spcPct val="100000"/>
              </a:lnSpc>
              <a:spcBef>
                <a:spcPts val="0"/>
              </a:spcBef>
              <a:tabLst>
                <a:tab pos="457200" algn="l"/>
              </a:tabLst>
              <a:defRPr sz="1600"/>
            </a:lvl5pPr>
          </a:lstStyle>
          <a:p>
            <a:pPr lvl="0"/>
            <a:r>
              <a:rPr lang="en-US"/>
              <a:t>Click to edit Master text styles</a:t>
            </a:r>
          </a:p>
          <a:p>
            <a:pPr lvl="1"/>
            <a:r>
              <a:rPr lang="en-US"/>
              <a:t>Second level</a:t>
            </a:r>
          </a:p>
          <a:p>
            <a:pPr lvl="2"/>
            <a:r>
              <a:rPr lang="en-US"/>
              <a:t>Third level</a:t>
            </a:r>
          </a:p>
          <a:p>
            <a:pPr lvl="3"/>
            <a:r>
              <a:rPr lang="en-US"/>
              <a:t>Fourth level</a:t>
            </a:r>
          </a:p>
        </p:txBody>
      </p:sp>
      <p:pic>
        <p:nvPicPr>
          <p:cNvPr id="3" name="Picture 2" descr="Blue text on a white background&#10;&#10;Description automatically generated">
            <a:extLst>
              <a:ext uri="{FF2B5EF4-FFF2-40B4-BE49-F238E27FC236}">
                <a16:creationId xmlns:a16="http://schemas.microsoft.com/office/drawing/2014/main" id="{2835DAAB-B7C9-B248-1EC4-46D03B5911E5}"/>
              </a:ext>
            </a:extLst>
          </p:cNvPr>
          <p:cNvPicPr>
            <a:picLocks noChangeAspect="1"/>
          </p:cNvPicPr>
          <p:nvPr userDrawn="1"/>
        </p:nvPicPr>
        <p:blipFill rotWithShape="1">
          <a:blip r:embed="rId2"/>
          <a:srcRect t="7214" r="84527" b="10255"/>
          <a:stretch/>
        </p:blipFill>
        <p:spPr>
          <a:xfrm>
            <a:off x="11265361" y="102204"/>
            <a:ext cx="356066" cy="364895"/>
          </a:xfrm>
          <a:prstGeom prst="rect">
            <a:avLst/>
          </a:prstGeom>
        </p:spPr>
      </p:pic>
    </p:spTree>
    <p:extLst>
      <p:ext uri="{BB962C8B-B14F-4D97-AF65-F5344CB8AC3E}">
        <p14:creationId xmlns:p14="http://schemas.microsoft.com/office/powerpoint/2010/main" val="9728873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able 3 Rows">
    <p:spTree>
      <p:nvGrpSpPr>
        <p:cNvPr id="1" name=""/>
        <p:cNvGrpSpPr/>
        <p:nvPr/>
      </p:nvGrpSpPr>
      <p:grpSpPr>
        <a:xfrm>
          <a:off x="0" y="0"/>
          <a:ext cx="0" cy="0"/>
          <a:chOff x="0" y="0"/>
          <a:chExt cx="0" cy="0"/>
        </a:xfrm>
      </p:grpSpPr>
      <p:cxnSp>
        <p:nvCxnSpPr>
          <p:cNvPr id="15" name="Straight Connector 14">
            <a:extLst>
              <a:ext uri="{FF2B5EF4-FFF2-40B4-BE49-F238E27FC236}">
                <a16:creationId xmlns:a16="http://schemas.microsoft.com/office/drawing/2014/main" id="{1C8651DE-5EBC-4E4C-ADC6-769FF466B373}"/>
              </a:ext>
            </a:extLst>
          </p:cNvPr>
          <p:cNvCxnSpPr>
            <a:cxnSpLocks/>
          </p:cNvCxnSpPr>
          <p:nvPr userDrawn="1"/>
        </p:nvCxnSpPr>
        <p:spPr>
          <a:xfrm>
            <a:off x="1947841" y="2323516"/>
            <a:ext cx="9405959" cy="0"/>
          </a:xfrm>
          <a:prstGeom prst="straightConnector1">
            <a:avLst/>
          </a:prstGeom>
          <a:noFill/>
          <a:ln w="9525" cap="flat">
            <a:solidFill>
              <a:srgbClr val="FF9B00"/>
            </a:solidFill>
            <a:prstDash val="solid"/>
            <a:miter/>
          </a:ln>
        </p:spPr>
      </p:cxnSp>
      <p:cxnSp>
        <p:nvCxnSpPr>
          <p:cNvPr id="20" name="Straight Connector 11">
            <a:extLst>
              <a:ext uri="{FF2B5EF4-FFF2-40B4-BE49-F238E27FC236}">
                <a16:creationId xmlns:a16="http://schemas.microsoft.com/office/drawing/2014/main" id="{7B28E41B-69A5-3F4C-8C94-C126B4D29606}"/>
              </a:ext>
            </a:extLst>
          </p:cNvPr>
          <p:cNvCxnSpPr>
            <a:cxnSpLocks/>
          </p:cNvCxnSpPr>
          <p:nvPr userDrawn="1"/>
        </p:nvCxnSpPr>
        <p:spPr>
          <a:xfrm>
            <a:off x="1947841" y="4726513"/>
            <a:ext cx="9405959" cy="0"/>
          </a:xfrm>
          <a:prstGeom prst="straightConnector1">
            <a:avLst/>
          </a:prstGeom>
          <a:noFill/>
          <a:ln w="9525" cap="flat">
            <a:solidFill>
              <a:srgbClr val="FF9B00"/>
            </a:solidFill>
            <a:prstDash val="solid"/>
            <a:miter/>
          </a:ln>
        </p:spPr>
      </p:cxnSp>
      <p:cxnSp>
        <p:nvCxnSpPr>
          <p:cNvPr id="24" name="Straight Connector 11">
            <a:extLst>
              <a:ext uri="{FF2B5EF4-FFF2-40B4-BE49-F238E27FC236}">
                <a16:creationId xmlns:a16="http://schemas.microsoft.com/office/drawing/2014/main" id="{E18BB46A-E7F4-5140-A4C4-A0E9D5B56B63}"/>
              </a:ext>
            </a:extLst>
          </p:cNvPr>
          <p:cNvCxnSpPr>
            <a:cxnSpLocks/>
          </p:cNvCxnSpPr>
          <p:nvPr userDrawn="1"/>
        </p:nvCxnSpPr>
        <p:spPr>
          <a:xfrm>
            <a:off x="1947840" y="3496621"/>
            <a:ext cx="9405959" cy="0"/>
          </a:xfrm>
          <a:prstGeom prst="straightConnector1">
            <a:avLst/>
          </a:prstGeom>
          <a:noFill/>
          <a:ln w="9525" cap="flat">
            <a:solidFill>
              <a:srgbClr val="FF9B00"/>
            </a:solidFill>
            <a:prstDash val="solid"/>
            <a:miter/>
          </a:ln>
        </p:spPr>
      </p:cxnSp>
      <p:sp>
        <p:nvSpPr>
          <p:cNvPr id="2" name="Title 1">
            <a:extLst>
              <a:ext uri="{FF2B5EF4-FFF2-40B4-BE49-F238E27FC236}">
                <a16:creationId xmlns:a16="http://schemas.microsoft.com/office/drawing/2014/main" id="{5C2389B2-C2BA-184C-96C3-10F4DECC1BEB}"/>
              </a:ext>
            </a:extLst>
          </p:cNvPr>
          <p:cNvSpPr>
            <a:spLocks noGrp="1"/>
          </p:cNvSpPr>
          <p:nvPr>
            <p:ph type="title" hasCustomPrompt="1"/>
          </p:nvPr>
        </p:nvSpPr>
        <p:spPr>
          <a:xfrm>
            <a:off x="721360" y="219248"/>
            <a:ext cx="10403839" cy="931164"/>
          </a:xfrm>
          <a:prstGeom prst="rect">
            <a:avLst/>
          </a:prstGeom>
        </p:spPr>
        <p:txBody>
          <a:bodyPr lIns="0" tIns="0" rIns="0" bIns="0" anchor="ctr"/>
          <a:lstStyle>
            <a:lvl1pPr>
              <a:defRPr sz="3600" b="1" i="0">
                <a:solidFill>
                  <a:srgbClr val="005492"/>
                </a:solidFill>
                <a:latin typeface="Source Serif Pro" panose="02040603050405020204" pitchFamily="18" charset="0"/>
                <a:ea typeface="Source Serif Pro" panose="02040603050405020204" pitchFamily="18" charset="0"/>
              </a:defRPr>
            </a:lvl1pPr>
          </a:lstStyle>
          <a:p>
            <a:r>
              <a:rPr lang="en-US"/>
              <a:t>Table with 3 rows</a:t>
            </a:r>
          </a:p>
        </p:txBody>
      </p:sp>
      <p:sp>
        <p:nvSpPr>
          <p:cNvPr id="4" name="Text Placeholder 3">
            <a:extLst>
              <a:ext uri="{FF2B5EF4-FFF2-40B4-BE49-F238E27FC236}">
                <a16:creationId xmlns:a16="http://schemas.microsoft.com/office/drawing/2014/main" id="{8444DFBF-D793-9447-9310-976B22A43BB5}"/>
              </a:ext>
            </a:extLst>
          </p:cNvPr>
          <p:cNvSpPr>
            <a:spLocks noGrp="1"/>
          </p:cNvSpPr>
          <p:nvPr>
            <p:ph type="body" sz="quarter" idx="10"/>
          </p:nvPr>
        </p:nvSpPr>
        <p:spPr>
          <a:xfrm>
            <a:off x="4265613" y="2414588"/>
            <a:ext cx="7088187" cy="1014412"/>
          </a:xfrm>
          <a:prstGeom prst="rect">
            <a:avLst/>
          </a:prstGeom>
        </p:spPr>
        <p:txBody>
          <a:bodyPr lIns="0" tIns="0" rIns="0" bIns="0"/>
          <a:lstStyle>
            <a:lvl1pPr marL="0" indent="-228600" defTabSz="457200">
              <a:lnSpc>
                <a:spcPct val="100000"/>
              </a:lnSpc>
              <a:spcBef>
                <a:spcPts val="0"/>
              </a:spcBef>
              <a:buFontTx/>
              <a:buNone/>
              <a:tabLst>
                <a:tab pos="457200" algn="l"/>
              </a:tabLst>
              <a:defRPr sz="1600"/>
            </a:lvl1pPr>
            <a:lvl2pPr marL="0" indent="0">
              <a:lnSpc>
                <a:spcPct val="100000"/>
              </a:lnSpc>
              <a:spcBef>
                <a:spcPts val="0"/>
              </a:spcBef>
              <a:buFontTx/>
              <a:buNone/>
              <a:defRPr sz="1600"/>
            </a:lvl2pPr>
            <a:lvl3pPr marL="0" indent="0">
              <a:lnSpc>
                <a:spcPct val="100000"/>
              </a:lnSpc>
              <a:spcBef>
                <a:spcPts val="0"/>
              </a:spcBef>
              <a:buFontTx/>
              <a:buNone/>
              <a:defRPr sz="1600"/>
            </a:lvl3pPr>
            <a:lvl4pPr marL="0" indent="0">
              <a:lnSpc>
                <a:spcPct val="100000"/>
              </a:lnSpc>
              <a:spcBef>
                <a:spcPts val="0"/>
              </a:spcBef>
              <a:buFontTx/>
              <a:buNone/>
              <a:defRPr sz="1600"/>
            </a:lvl4pPr>
            <a:lvl5pPr marL="0" indent="0">
              <a:lnSpc>
                <a:spcPct val="100000"/>
              </a:lnSpc>
              <a:spcBef>
                <a:spcPts val="0"/>
              </a:spcBef>
              <a:buFontTx/>
              <a:buNone/>
              <a:defRPr sz="1600"/>
            </a:lvl5pPr>
          </a:lstStyle>
          <a:p>
            <a:pPr lvl="0"/>
            <a:r>
              <a:rPr lang="en-US"/>
              <a:t>Click to edit Master text styles</a:t>
            </a:r>
          </a:p>
        </p:txBody>
      </p:sp>
      <p:sp>
        <p:nvSpPr>
          <p:cNvPr id="23" name="Text Placeholder 3">
            <a:extLst>
              <a:ext uri="{FF2B5EF4-FFF2-40B4-BE49-F238E27FC236}">
                <a16:creationId xmlns:a16="http://schemas.microsoft.com/office/drawing/2014/main" id="{86C7376B-CF73-734B-8D2C-2BBA6124B042}"/>
              </a:ext>
            </a:extLst>
          </p:cNvPr>
          <p:cNvSpPr>
            <a:spLocks noGrp="1"/>
          </p:cNvSpPr>
          <p:nvPr>
            <p:ph type="body" sz="quarter" idx="11"/>
          </p:nvPr>
        </p:nvSpPr>
        <p:spPr>
          <a:xfrm>
            <a:off x="4265613" y="3588761"/>
            <a:ext cx="7088187" cy="1014412"/>
          </a:xfrm>
          <a:prstGeom prst="rect">
            <a:avLst/>
          </a:prstGeom>
        </p:spPr>
        <p:txBody>
          <a:bodyPr lIns="0" tIns="0" rIns="0" bIns="0"/>
          <a:lstStyle>
            <a:lvl1pPr marL="0" indent="-228600" defTabSz="457200">
              <a:lnSpc>
                <a:spcPct val="100000"/>
              </a:lnSpc>
              <a:spcBef>
                <a:spcPts val="0"/>
              </a:spcBef>
              <a:buFontTx/>
              <a:buNone/>
              <a:tabLst>
                <a:tab pos="457200" algn="l"/>
              </a:tabLst>
              <a:defRPr sz="1600"/>
            </a:lvl1pPr>
            <a:lvl2pPr marL="0" indent="0">
              <a:lnSpc>
                <a:spcPct val="100000"/>
              </a:lnSpc>
              <a:spcBef>
                <a:spcPts val="0"/>
              </a:spcBef>
              <a:buFontTx/>
              <a:buNone/>
              <a:defRPr sz="1600"/>
            </a:lvl2pPr>
            <a:lvl3pPr marL="0" indent="0">
              <a:lnSpc>
                <a:spcPct val="100000"/>
              </a:lnSpc>
              <a:spcBef>
                <a:spcPts val="0"/>
              </a:spcBef>
              <a:buFontTx/>
              <a:buNone/>
              <a:defRPr sz="1600"/>
            </a:lvl3pPr>
            <a:lvl4pPr marL="0" indent="0">
              <a:lnSpc>
                <a:spcPct val="100000"/>
              </a:lnSpc>
              <a:spcBef>
                <a:spcPts val="0"/>
              </a:spcBef>
              <a:buFontTx/>
              <a:buNone/>
              <a:defRPr sz="1600"/>
            </a:lvl4pPr>
            <a:lvl5pPr marL="0" indent="0">
              <a:lnSpc>
                <a:spcPct val="100000"/>
              </a:lnSpc>
              <a:spcBef>
                <a:spcPts val="0"/>
              </a:spcBef>
              <a:buFontTx/>
              <a:buNone/>
              <a:defRPr sz="1600"/>
            </a:lvl5pPr>
          </a:lstStyle>
          <a:p>
            <a:pPr lvl="0"/>
            <a:r>
              <a:rPr lang="en-US"/>
              <a:t>Click to edit Master text styles</a:t>
            </a:r>
          </a:p>
        </p:txBody>
      </p:sp>
      <p:sp>
        <p:nvSpPr>
          <p:cNvPr id="32" name="Text Placeholder 3">
            <a:extLst>
              <a:ext uri="{FF2B5EF4-FFF2-40B4-BE49-F238E27FC236}">
                <a16:creationId xmlns:a16="http://schemas.microsoft.com/office/drawing/2014/main" id="{E9D94E54-111B-3344-8B28-3D61371D5B9E}"/>
              </a:ext>
            </a:extLst>
          </p:cNvPr>
          <p:cNvSpPr>
            <a:spLocks noGrp="1"/>
          </p:cNvSpPr>
          <p:nvPr>
            <p:ph type="body" sz="quarter" idx="12"/>
          </p:nvPr>
        </p:nvSpPr>
        <p:spPr>
          <a:xfrm>
            <a:off x="4265613" y="4825279"/>
            <a:ext cx="7088187" cy="1014412"/>
          </a:xfrm>
          <a:prstGeom prst="rect">
            <a:avLst/>
          </a:prstGeom>
        </p:spPr>
        <p:txBody>
          <a:bodyPr lIns="0" tIns="0" rIns="0" bIns="0"/>
          <a:lstStyle>
            <a:lvl1pPr marL="0" indent="-228600" defTabSz="457200">
              <a:lnSpc>
                <a:spcPct val="100000"/>
              </a:lnSpc>
              <a:spcBef>
                <a:spcPts val="0"/>
              </a:spcBef>
              <a:buFontTx/>
              <a:buNone/>
              <a:tabLst>
                <a:tab pos="457200" algn="l"/>
              </a:tabLst>
              <a:defRPr sz="1600"/>
            </a:lvl1pPr>
            <a:lvl2pPr marL="0" indent="0">
              <a:lnSpc>
                <a:spcPct val="100000"/>
              </a:lnSpc>
              <a:spcBef>
                <a:spcPts val="0"/>
              </a:spcBef>
              <a:buFontTx/>
              <a:buNone/>
              <a:defRPr sz="1600"/>
            </a:lvl2pPr>
            <a:lvl3pPr marL="0" indent="0">
              <a:lnSpc>
                <a:spcPct val="100000"/>
              </a:lnSpc>
              <a:spcBef>
                <a:spcPts val="0"/>
              </a:spcBef>
              <a:buFontTx/>
              <a:buNone/>
              <a:defRPr sz="1600"/>
            </a:lvl3pPr>
            <a:lvl4pPr marL="0" indent="0">
              <a:lnSpc>
                <a:spcPct val="100000"/>
              </a:lnSpc>
              <a:spcBef>
                <a:spcPts val="0"/>
              </a:spcBef>
              <a:buFontTx/>
              <a:buNone/>
              <a:defRPr sz="1600"/>
            </a:lvl4pPr>
            <a:lvl5pPr marL="0" indent="0">
              <a:lnSpc>
                <a:spcPct val="100000"/>
              </a:lnSpc>
              <a:spcBef>
                <a:spcPts val="0"/>
              </a:spcBef>
              <a:buFontTx/>
              <a:buNone/>
              <a:defRPr sz="1600"/>
            </a:lvl5pPr>
          </a:lstStyle>
          <a:p>
            <a:pPr lvl="0"/>
            <a:r>
              <a:rPr lang="en-US"/>
              <a:t>Click to edit Master text styles</a:t>
            </a:r>
          </a:p>
        </p:txBody>
      </p:sp>
      <p:sp>
        <p:nvSpPr>
          <p:cNvPr id="6" name="Text Placeholder 5">
            <a:extLst>
              <a:ext uri="{FF2B5EF4-FFF2-40B4-BE49-F238E27FC236}">
                <a16:creationId xmlns:a16="http://schemas.microsoft.com/office/drawing/2014/main" id="{267120CD-E33F-914E-9BF5-9754AE4174D0}"/>
              </a:ext>
            </a:extLst>
          </p:cNvPr>
          <p:cNvSpPr>
            <a:spLocks noGrp="1"/>
          </p:cNvSpPr>
          <p:nvPr>
            <p:ph type="body" sz="quarter" idx="13" hasCustomPrompt="1"/>
          </p:nvPr>
        </p:nvSpPr>
        <p:spPr>
          <a:xfrm>
            <a:off x="1947863" y="2414588"/>
            <a:ext cx="2187575" cy="1014412"/>
          </a:xfrm>
          <a:prstGeom prst="rect">
            <a:avLst/>
          </a:prstGeom>
        </p:spPr>
        <p:txBody>
          <a:bodyPr lIns="0" tIns="0" rIns="0" bIns="0"/>
          <a:lstStyle>
            <a:lvl1pPr marL="0" indent="0">
              <a:lnSpc>
                <a:spcPct val="100000"/>
              </a:lnSpc>
              <a:spcBef>
                <a:spcPts val="0"/>
              </a:spcBef>
              <a:buFontTx/>
              <a:buNone/>
              <a:defRPr sz="2400" b="1">
                <a:solidFill>
                  <a:schemeClr val="tx1"/>
                </a:solidFill>
                <a:latin typeface="+mj-lt"/>
              </a:defRPr>
            </a:lvl1pPr>
            <a:lvl2pPr marL="0" indent="0">
              <a:lnSpc>
                <a:spcPct val="100000"/>
              </a:lnSpc>
              <a:spcBef>
                <a:spcPts val="0"/>
              </a:spcBef>
              <a:buFontTx/>
              <a:buNone/>
              <a:defRPr sz="1600" b="1">
                <a:solidFill>
                  <a:srgbClr val="F76466"/>
                </a:solidFill>
                <a:latin typeface="+mj-lt"/>
              </a:defRPr>
            </a:lvl2pPr>
            <a:lvl3pPr marL="0" indent="0">
              <a:lnSpc>
                <a:spcPct val="100000"/>
              </a:lnSpc>
              <a:spcBef>
                <a:spcPts val="0"/>
              </a:spcBef>
              <a:buFontTx/>
              <a:buNone/>
              <a:defRPr sz="1600" b="1">
                <a:solidFill>
                  <a:srgbClr val="F76466"/>
                </a:solidFill>
                <a:latin typeface="+mj-lt"/>
              </a:defRPr>
            </a:lvl3pPr>
            <a:lvl4pPr marL="0" indent="0">
              <a:lnSpc>
                <a:spcPct val="100000"/>
              </a:lnSpc>
              <a:spcBef>
                <a:spcPts val="0"/>
              </a:spcBef>
              <a:buFontTx/>
              <a:buNone/>
              <a:defRPr sz="1600" b="1">
                <a:solidFill>
                  <a:srgbClr val="F76466"/>
                </a:solidFill>
                <a:latin typeface="+mj-lt"/>
              </a:defRPr>
            </a:lvl4pPr>
            <a:lvl5pPr marL="0" indent="0">
              <a:lnSpc>
                <a:spcPct val="100000"/>
              </a:lnSpc>
              <a:spcBef>
                <a:spcPts val="0"/>
              </a:spcBef>
              <a:buFontTx/>
              <a:buNone/>
              <a:defRPr sz="1600" b="1">
                <a:solidFill>
                  <a:srgbClr val="F76466"/>
                </a:solidFill>
                <a:latin typeface="+mj-lt"/>
              </a:defRPr>
            </a:lvl5pPr>
          </a:lstStyle>
          <a:p>
            <a:pPr lvl="0"/>
            <a:r>
              <a:rPr lang="en-US"/>
              <a:t>Header</a:t>
            </a:r>
          </a:p>
        </p:txBody>
      </p:sp>
      <p:sp>
        <p:nvSpPr>
          <p:cNvPr id="8" name="Text Placeholder 7">
            <a:extLst>
              <a:ext uri="{FF2B5EF4-FFF2-40B4-BE49-F238E27FC236}">
                <a16:creationId xmlns:a16="http://schemas.microsoft.com/office/drawing/2014/main" id="{3F71E169-15B4-6D48-9464-EEE8ADB0442D}"/>
              </a:ext>
            </a:extLst>
          </p:cNvPr>
          <p:cNvSpPr>
            <a:spLocks noGrp="1"/>
          </p:cNvSpPr>
          <p:nvPr>
            <p:ph type="body" sz="quarter" idx="14" hasCustomPrompt="1"/>
          </p:nvPr>
        </p:nvSpPr>
        <p:spPr>
          <a:xfrm>
            <a:off x="1947863" y="3588761"/>
            <a:ext cx="2187575" cy="1014412"/>
          </a:xfrm>
          <a:prstGeom prst="rect">
            <a:avLst/>
          </a:prstGeom>
        </p:spPr>
        <p:txBody>
          <a:bodyPr lIns="0" tIns="0" rIns="0" bIns="0"/>
          <a:lstStyle>
            <a:lvl1pPr marL="0" indent="0">
              <a:lnSpc>
                <a:spcPct val="100000"/>
              </a:lnSpc>
              <a:spcBef>
                <a:spcPts val="0"/>
              </a:spcBef>
              <a:buFontTx/>
              <a:buNone/>
              <a:defRPr sz="2400" b="1">
                <a:solidFill>
                  <a:schemeClr val="tx1"/>
                </a:solidFill>
                <a:latin typeface="+mj-lt"/>
              </a:defRPr>
            </a:lvl1pPr>
            <a:lvl2pPr marL="0" indent="0">
              <a:lnSpc>
                <a:spcPct val="100000"/>
              </a:lnSpc>
              <a:spcBef>
                <a:spcPts val="0"/>
              </a:spcBef>
              <a:buFontTx/>
              <a:buNone/>
              <a:defRPr sz="1600" b="1">
                <a:solidFill>
                  <a:srgbClr val="F76466"/>
                </a:solidFill>
                <a:latin typeface="+mj-lt"/>
              </a:defRPr>
            </a:lvl2pPr>
            <a:lvl3pPr marL="0" indent="0">
              <a:lnSpc>
                <a:spcPct val="100000"/>
              </a:lnSpc>
              <a:spcBef>
                <a:spcPts val="0"/>
              </a:spcBef>
              <a:buFontTx/>
              <a:buNone/>
              <a:defRPr sz="1600" b="1">
                <a:solidFill>
                  <a:srgbClr val="F76466"/>
                </a:solidFill>
                <a:latin typeface="+mj-lt"/>
              </a:defRPr>
            </a:lvl3pPr>
            <a:lvl4pPr marL="0" indent="0">
              <a:lnSpc>
                <a:spcPct val="100000"/>
              </a:lnSpc>
              <a:spcBef>
                <a:spcPts val="0"/>
              </a:spcBef>
              <a:buFontTx/>
              <a:buNone/>
              <a:defRPr sz="1600" b="1">
                <a:solidFill>
                  <a:srgbClr val="F76466"/>
                </a:solidFill>
                <a:latin typeface="+mj-lt"/>
              </a:defRPr>
            </a:lvl4pPr>
            <a:lvl5pPr marL="0" indent="0">
              <a:lnSpc>
                <a:spcPct val="100000"/>
              </a:lnSpc>
              <a:spcBef>
                <a:spcPts val="0"/>
              </a:spcBef>
              <a:buFontTx/>
              <a:buNone/>
              <a:defRPr sz="1600" b="1">
                <a:solidFill>
                  <a:srgbClr val="F76466"/>
                </a:solidFill>
                <a:latin typeface="+mj-lt"/>
              </a:defRPr>
            </a:lvl5pPr>
          </a:lstStyle>
          <a:p>
            <a:pPr lvl="0"/>
            <a:r>
              <a:rPr lang="en-US"/>
              <a:t>Header</a:t>
            </a:r>
          </a:p>
        </p:txBody>
      </p:sp>
      <p:sp>
        <p:nvSpPr>
          <p:cNvPr id="16" name="Text Placeholder 15">
            <a:extLst>
              <a:ext uri="{FF2B5EF4-FFF2-40B4-BE49-F238E27FC236}">
                <a16:creationId xmlns:a16="http://schemas.microsoft.com/office/drawing/2014/main" id="{B27F4967-8B15-054E-A1D7-E445BD63E63A}"/>
              </a:ext>
            </a:extLst>
          </p:cNvPr>
          <p:cNvSpPr>
            <a:spLocks noGrp="1"/>
          </p:cNvSpPr>
          <p:nvPr>
            <p:ph type="body" sz="quarter" idx="15" hasCustomPrompt="1"/>
          </p:nvPr>
        </p:nvSpPr>
        <p:spPr>
          <a:xfrm>
            <a:off x="1947863" y="4826000"/>
            <a:ext cx="2187575" cy="1014413"/>
          </a:xfrm>
          <a:prstGeom prst="rect">
            <a:avLst/>
          </a:prstGeom>
        </p:spPr>
        <p:txBody>
          <a:bodyPr lIns="0" tIns="0" rIns="0" bIns="0"/>
          <a:lstStyle>
            <a:lvl1pPr marL="0" indent="0">
              <a:lnSpc>
                <a:spcPct val="100000"/>
              </a:lnSpc>
              <a:spcBef>
                <a:spcPts val="0"/>
              </a:spcBef>
              <a:buFontTx/>
              <a:buNone/>
              <a:defRPr sz="2400" b="1">
                <a:solidFill>
                  <a:schemeClr val="tx1"/>
                </a:solidFill>
                <a:latin typeface="+mj-lt"/>
              </a:defRPr>
            </a:lvl1pPr>
            <a:lvl2pPr marL="0" indent="0">
              <a:lnSpc>
                <a:spcPct val="100000"/>
              </a:lnSpc>
              <a:spcBef>
                <a:spcPts val="0"/>
              </a:spcBef>
              <a:buFontTx/>
              <a:buNone/>
              <a:defRPr sz="1600" b="1">
                <a:solidFill>
                  <a:srgbClr val="F76466"/>
                </a:solidFill>
                <a:latin typeface="+mj-lt"/>
              </a:defRPr>
            </a:lvl2pPr>
            <a:lvl3pPr marL="0" indent="0">
              <a:lnSpc>
                <a:spcPct val="100000"/>
              </a:lnSpc>
              <a:spcBef>
                <a:spcPts val="0"/>
              </a:spcBef>
              <a:buFontTx/>
              <a:buNone/>
              <a:defRPr sz="1600" b="1">
                <a:solidFill>
                  <a:srgbClr val="F76466"/>
                </a:solidFill>
                <a:latin typeface="+mj-lt"/>
              </a:defRPr>
            </a:lvl3pPr>
            <a:lvl4pPr marL="0" indent="0">
              <a:lnSpc>
                <a:spcPct val="100000"/>
              </a:lnSpc>
              <a:spcBef>
                <a:spcPts val="0"/>
              </a:spcBef>
              <a:buFontTx/>
              <a:buNone/>
              <a:defRPr sz="1600" b="1">
                <a:solidFill>
                  <a:srgbClr val="F76466"/>
                </a:solidFill>
                <a:latin typeface="+mj-lt"/>
              </a:defRPr>
            </a:lvl4pPr>
            <a:lvl5pPr marL="0" indent="0">
              <a:lnSpc>
                <a:spcPct val="100000"/>
              </a:lnSpc>
              <a:spcBef>
                <a:spcPts val="0"/>
              </a:spcBef>
              <a:buFontTx/>
              <a:buNone/>
              <a:defRPr sz="1600" b="1">
                <a:solidFill>
                  <a:srgbClr val="F76466"/>
                </a:solidFill>
                <a:latin typeface="+mj-lt"/>
              </a:defRPr>
            </a:lvl5pPr>
          </a:lstStyle>
          <a:p>
            <a:pPr lvl="0"/>
            <a:r>
              <a:rPr lang="en-US"/>
              <a:t>Header</a:t>
            </a:r>
          </a:p>
        </p:txBody>
      </p:sp>
      <p:sp>
        <p:nvSpPr>
          <p:cNvPr id="21" name="Slide Number Placeholder 12">
            <a:extLst>
              <a:ext uri="{FF2B5EF4-FFF2-40B4-BE49-F238E27FC236}">
                <a16:creationId xmlns:a16="http://schemas.microsoft.com/office/drawing/2014/main" id="{F96C02EA-4914-8645-A899-081F99859D75}"/>
              </a:ext>
            </a:extLst>
          </p:cNvPr>
          <p:cNvSpPr txBox="1"/>
          <p:nvPr userDrawn="1"/>
        </p:nvSpPr>
        <p:spPr>
          <a:xfrm>
            <a:off x="11695606" y="219247"/>
            <a:ext cx="414168" cy="247853"/>
          </a:xfrm>
          <a:prstGeom prst="rect">
            <a:avLst/>
          </a:prstGeom>
          <a:noFill/>
          <a:ln cap="flat">
            <a:noFill/>
          </a:ln>
        </p:spPr>
        <p:txBody>
          <a:bodyPr vert="horz" wrap="square" lIns="0" tIns="0" rIns="0" bIns="0" anchor="t" anchorCtr="1" compatLnSpc="1">
            <a:noAutofit/>
          </a:bodyPr>
          <a:lstStyle/>
          <a:p>
            <a:pPr marL="0" marR="0" lvl="0" indent="0" algn="l" defTabSz="403433"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C17F3A7E-816A-3440-A4BE-E039F9E06613}" type="slidenum">
              <a:rPr lang="en-US" sz="1100" b="0" i="0" smtClean="0">
                <a:solidFill>
                  <a:schemeClr val="bg2">
                    <a:lumMod val="50000"/>
                  </a:schemeClr>
                </a:solidFill>
                <a:latin typeface="Arial" panose="020B0604020202020204" pitchFamily="34" charset="0"/>
                <a:cs typeface="Arial" panose="020B0604020202020204" pitchFamily="34" charset="0"/>
              </a:rPr>
              <a:pPr marL="0" marR="0" lvl="0" indent="0" algn="l" defTabSz="403433" rtl="0" fontAlgn="auto" hangingPunct="1">
                <a:lnSpc>
                  <a:spcPct val="100000"/>
                </a:lnSpc>
                <a:spcBef>
                  <a:spcPts val="0"/>
                </a:spcBef>
                <a:spcAft>
                  <a:spcPts val="0"/>
                </a:spcAft>
                <a:buNone/>
                <a:tabLst/>
                <a:defRPr sz="1800" b="0" i="0" u="none" strike="noStrike" kern="0" cap="none" spc="0" baseline="0">
                  <a:solidFill>
                    <a:srgbClr val="000000"/>
                  </a:solidFill>
                  <a:uFillTx/>
                </a:defRPr>
              </a:pPr>
              <a:t>‹#›</a:t>
            </a:fld>
            <a:endParaRPr lang="en-US" sz="1100" b="0" i="0" u="none" strike="noStrike" kern="1200" cap="none" spc="0" baseline="0">
              <a:solidFill>
                <a:schemeClr val="bg2">
                  <a:lumMod val="50000"/>
                </a:schemeClr>
              </a:solidFill>
              <a:uFillTx/>
              <a:latin typeface="Arial" panose="020B0604020202020204" pitchFamily="34" charset="0"/>
              <a:cs typeface="Arial" panose="020B0604020202020204" pitchFamily="34" charset="0"/>
            </a:endParaRPr>
          </a:p>
        </p:txBody>
      </p:sp>
      <p:cxnSp>
        <p:nvCxnSpPr>
          <p:cNvPr id="22" name="Straight Connector 21">
            <a:extLst>
              <a:ext uri="{FF2B5EF4-FFF2-40B4-BE49-F238E27FC236}">
                <a16:creationId xmlns:a16="http://schemas.microsoft.com/office/drawing/2014/main" id="{656CF102-437F-174F-AA04-9D4E6C1C19C0}"/>
              </a:ext>
            </a:extLst>
          </p:cNvPr>
          <p:cNvCxnSpPr/>
          <p:nvPr userDrawn="1"/>
        </p:nvCxnSpPr>
        <p:spPr>
          <a:xfrm>
            <a:off x="11695606" y="3792"/>
            <a:ext cx="0" cy="409392"/>
          </a:xfrm>
          <a:prstGeom prst="line">
            <a:avLst/>
          </a:prstGeom>
          <a:ln>
            <a:solidFill>
              <a:srgbClr val="04A299"/>
            </a:solidFill>
          </a:ln>
        </p:spPr>
        <p:style>
          <a:lnRef idx="1">
            <a:schemeClr val="accent1"/>
          </a:lnRef>
          <a:fillRef idx="0">
            <a:schemeClr val="accent1"/>
          </a:fillRef>
          <a:effectRef idx="0">
            <a:schemeClr val="accent1"/>
          </a:effectRef>
          <a:fontRef idx="minor">
            <a:schemeClr val="tx1"/>
          </a:fontRef>
        </p:style>
      </p:cxnSp>
      <p:pic>
        <p:nvPicPr>
          <p:cNvPr id="3" name="Picture 2" descr="Blue text on a white background&#10;&#10;Description automatically generated">
            <a:extLst>
              <a:ext uri="{FF2B5EF4-FFF2-40B4-BE49-F238E27FC236}">
                <a16:creationId xmlns:a16="http://schemas.microsoft.com/office/drawing/2014/main" id="{1A360E4A-6188-9273-673B-8F9597285609}"/>
              </a:ext>
            </a:extLst>
          </p:cNvPr>
          <p:cNvPicPr>
            <a:picLocks noChangeAspect="1"/>
          </p:cNvPicPr>
          <p:nvPr userDrawn="1"/>
        </p:nvPicPr>
        <p:blipFill rotWithShape="1">
          <a:blip r:embed="rId2"/>
          <a:srcRect t="7214" r="84527" b="10255"/>
          <a:stretch/>
        </p:blipFill>
        <p:spPr>
          <a:xfrm>
            <a:off x="11265361" y="102204"/>
            <a:ext cx="356066" cy="364895"/>
          </a:xfrm>
          <a:prstGeom prst="rect">
            <a:avLst/>
          </a:prstGeom>
        </p:spPr>
      </p:pic>
    </p:spTree>
    <p:extLst>
      <p:ext uri="{BB962C8B-B14F-4D97-AF65-F5344CB8AC3E}">
        <p14:creationId xmlns:p14="http://schemas.microsoft.com/office/powerpoint/2010/main" val="107297139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able 4 Points + Images">
    <p:spTree>
      <p:nvGrpSpPr>
        <p:cNvPr id="1" name=""/>
        <p:cNvGrpSpPr/>
        <p:nvPr/>
      </p:nvGrpSpPr>
      <p:grpSpPr>
        <a:xfrm>
          <a:off x="0" y="0"/>
          <a:ext cx="0" cy="0"/>
          <a:chOff x="0" y="0"/>
          <a:chExt cx="0" cy="0"/>
        </a:xfrm>
      </p:grpSpPr>
      <p:cxnSp>
        <p:nvCxnSpPr>
          <p:cNvPr id="16" name="Straight Connector 36">
            <a:extLst>
              <a:ext uri="{FF2B5EF4-FFF2-40B4-BE49-F238E27FC236}">
                <a16:creationId xmlns:a16="http://schemas.microsoft.com/office/drawing/2014/main" id="{89A0E903-E331-D14C-8CE1-EF3690AA6B6F}"/>
              </a:ext>
            </a:extLst>
          </p:cNvPr>
          <p:cNvCxnSpPr>
            <a:cxnSpLocks/>
          </p:cNvCxnSpPr>
          <p:nvPr/>
        </p:nvCxnSpPr>
        <p:spPr>
          <a:xfrm>
            <a:off x="6305153" y="2033620"/>
            <a:ext cx="5194300" cy="0"/>
          </a:xfrm>
          <a:prstGeom prst="straightConnector1">
            <a:avLst/>
          </a:prstGeom>
          <a:noFill/>
          <a:ln w="9525" cap="flat">
            <a:solidFill>
              <a:srgbClr val="FF9B00"/>
            </a:solidFill>
            <a:prstDash val="solid"/>
            <a:miter/>
          </a:ln>
        </p:spPr>
      </p:cxnSp>
      <p:cxnSp>
        <p:nvCxnSpPr>
          <p:cNvPr id="36" name="Straight Connector 36">
            <a:extLst>
              <a:ext uri="{FF2B5EF4-FFF2-40B4-BE49-F238E27FC236}">
                <a16:creationId xmlns:a16="http://schemas.microsoft.com/office/drawing/2014/main" id="{A77C8866-946A-F44B-AF88-9C6C83E5CC46}"/>
              </a:ext>
            </a:extLst>
          </p:cNvPr>
          <p:cNvCxnSpPr>
            <a:cxnSpLocks/>
          </p:cNvCxnSpPr>
          <p:nvPr userDrawn="1"/>
        </p:nvCxnSpPr>
        <p:spPr>
          <a:xfrm>
            <a:off x="728006" y="2033620"/>
            <a:ext cx="4963886" cy="0"/>
          </a:xfrm>
          <a:prstGeom prst="straightConnector1">
            <a:avLst/>
          </a:prstGeom>
          <a:noFill/>
          <a:ln w="9525" cap="flat">
            <a:solidFill>
              <a:srgbClr val="FF9B00"/>
            </a:solidFill>
            <a:prstDash val="solid"/>
            <a:miter/>
          </a:ln>
        </p:spPr>
      </p:cxnSp>
      <p:cxnSp>
        <p:nvCxnSpPr>
          <p:cNvPr id="43" name="Straight Connector 36">
            <a:extLst>
              <a:ext uri="{FF2B5EF4-FFF2-40B4-BE49-F238E27FC236}">
                <a16:creationId xmlns:a16="http://schemas.microsoft.com/office/drawing/2014/main" id="{308F65F1-42C9-204F-8EBC-4309D49583FA}"/>
              </a:ext>
            </a:extLst>
          </p:cNvPr>
          <p:cNvCxnSpPr>
            <a:cxnSpLocks/>
          </p:cNvCxnSpPr>
          <p:nvPr userDrawn="1"/>
        </p:nvCxnSpPr>
        <p:spPr>
          <a:xfrm>
            <a:off x="6305153" y="4235800"/>
            <a:ext cx="5194300" cy="0"/>
          </a:xfrm>
          <a:prstGeom prst="straightConnector1">
            <a:avLst/>
          </a:prstGeom>
          <a:noFill/>
          <a:ln w="9525" cap="flat">
            <a:solidFill>
              <a:srgbClr val="FF9B00"/>
            </a:solidFill>
            <a:prstDash val="solid"/>
            <a:miter/>
          </a:ln>
        </p:spPr>
      </p:cxnSp>
      <p:cxnSp>
        <p:nvCxnSpPr>
          <p:cNvPr id="45" name="Straight Connector 36">
            <a:extLst>
              <a:ext uri="{FF2B5EF4-FFF2-40B4-BE49-F238E27FC236}">
                <a16:creationId xmlns:a16="http://schemas.microsoft.com/office/drawing/2014/main" id="{24707938-9427-3441-9D0B-096F774D2BC0}"/>
              </a:ext>
            </a:extLst>
          </p:cNvPr>
          <p:cNvCxnSpPr>
            <a:cxnSpLocks/>
          </p:cNvCxnSpPr>
          <p:nvPr userDrawn="1"/>
        </p:nvCxnSpPr>
        <p:spPr>
          <a:xfrm>
            <a:off x="728006" y="4235800"/>
            <a:ext cx="4963886" cy="0"/>
          </a:xfrm>
          <a:prstGeom prst="straightConnector1">
            <a:avLst/>
          </a:prstGeom>
          <a:noFill/>
          <a:ln w="9525" cap="flat">
            <a:solidFill>
              <a:srgbClr val="FF9B00"/>
            </a:solidFill>
            <a:prstDash val="solid"/>
            <a:miter/>
          </a:ln>
        </p:spPr>
      </p:cxnSp>
      <p:sp>
        <p:nvSpPr>
          <p:cNvPr id="2" name="Title 1">
            <a:extLst>
              <a:ext uri="{FF2B5EF4-FFF2-40B4-BE49-F238E27FC236}">
                <a16:creationId xmlns:a16="http://schemas.microsoft.com/office/drawing/2014/main" id="{A51517B4-FBCE-BA45-A4F0-E9A95B6A708C}"/>
              </a:ext>
            </a:extLst>
          </p:cNvPr>
          <p:cNvSpPr>
            <a:spLocks noGrp="1"/>
          </p:cNvSpPr>
          <p:nvPr>
            <p:ph type="title" hasCustomPrompt="1"/>
          </p:nvPr>
        </p:nvSpPr>
        <p:spPr>
          <a:xfrm>
            <a:off x="728006" y="219247"/>
            <a:ext cx="10397194" cy="963470"/>
          </a:xfrm>
          <a:prstGeom prst="rect">
            <a:avLst/>
          </a:prstGeom>
        </p:spPr>
        <p:txBody>
          <a:bodyPr lIns="0" tIns="0" rIns="0" bIns="0" anchor="ctr"/>
          <a:lstStyle>
            <a:lvl1pPr>
              <a:defRPr sz="3600" b="1" i="0">
                <a:solidFill>
                  <a:srgbClr val="005492"/>
                </a:solidFill>
                <a:latin typeface="Source Serif Pro" panose="02040603050405020204" pitchFamily="18" charset="0"/>
                <a:ea typeface="Source Serif Pro" panose="02040603050405020204" pitchFamily="18" charset="0"/>
              </a:defRPr>
            </a:lvl1pPr>
          </a:lstStyle>
          <a:p>
            <a:r>
              <a:rPr lang="en-US"/>
              <a:t>Table with 4 points and images</a:t>
            </a:r>
          </a:p>
        </p:txBody>
      </p:sp>
      <p:sp>
        <p:nvSpPr>
          <p:cNvPr id="32" name="Picture Placeholder 3">
            <a:extLst>
              <a:ext uri="{FF2B5EF4-FFF2-40B4-BE49-F238E27FC236}">
                <a16:creationId xmlns:a16="http://schemas.microsoft.com/office/drawing/2014/main" id="{E832521F-945C-D64E-A4F5-C65AFCFB3E80}"/>
              </a:ext>
            </a:extLst>
          </p:cNvPr>
          <p:cNvSpPr>
            <a:spLocks noGrp="1"/>
          </p:cNvSpPr>
          <p:nvPr>
            <p:ph type="pic" sz="quarter" idx="11"/>
          </p:nvPr>
        </p:nvSpPr>
        <p:spPr>
          <a:xfrm>
            <a:off x="728006" y="4796311"/>
            <a:ext cx="1641210" cy="1372581"/>
          </a:xfrm>
          <a:prstGeom prst="rect">
            <a:avLst/>
          </a:prstGeom>
          <a:noFill/>
        </p:spPr>
        <p:txBody>
          <a:bodyPr anchor="ctr"/>
          <a:lstStyle>
            <a:lvl1pPr algn="ctr">
              <a:buFontTx/>
              <a:buNone/>
              <a:defRPr sz="1600">
                <a:solidFill>
                  <a:schemeClr val="bg2">
                    <a:lumMod val="75000"/>
                  </a:schemeClr>
                </a:solidFill>
              </a:defRPr>
            </a:lvl1pPr>
          </a:lstStyle>
          <a:p>
            <a:endParaRPr lang="en-VN"/>
          </a:p>
        </p:txBody>
      </p:sp>
      <p:sp>
        <p:nvSpPr>
          <p:cNvPr id="33" name="Picture Placeholder 3">
            <a:extLst>
              <a:ext uri="{FF2B5EF4-FFF2-40B4-BE49-F238E27FC236}">
                <a16:creationId xmlns:a16="http://schemas.microsoft.com/office/drawing/2014/main" id="{8ACE1DCA-5B51-B648-8DB2-19B520F7FB3C}"/>
              </a:ext>
            </a:extLst>
          </p:cNvPr>
          <p:cNvSpPr>
            <a:spLocks noGrp="1"/>
          </p:cNvSpPr>
          <p:nvPr>
            <p:ph type="pic" sz="quarter" idx="12"/>
          </p:nvPr>
        </p:nvSpPr>
        <p:spPr>
          <a:xfrm>
            <a:off x="6305153" y="2574245"/>
            <a:ext cx="1641210" cy="1369948"/>
          </a:xfrm>
          <a:prstGeom prst="rect">
            <a:avLst/>
          </a:prstGeom>
          <a:noFill/>
        </p:spPr>
        <p:txBody>
          <a:bodyPr anchor="ctr"/>
          <a:lstStyle>
            <a:lvl1pPr algn="ctr">
              <a:buFontTx/>
              <a:buNone/>
              <a:defRPr sz="1600">
                <a:solidFill>
                  <a:schemeClr val="bg2">
                    <a:lumMod val="90000"/>
                  </a:schemeClr>
                </a:solidFill>
              </a:defRPr>
            </a:lvl1pPr>
          </a:lstStyle>
          <a:p>
            <a:endParaRPr lang="en-VN"/>
          </a:p>
        </p:txBody>
      </p:sp>
      <p:sp>
        <p:nvSpPr>
          <p:cNvPr id="34" name="Picture Placeholder 3">
            <a:extLst>
              <a:ext uri="{FF2B5EF4-FFF2-40B4-BE49-F238E27FC236}">
                <a16:creationId xmlns:a16="http://schemas.microsoft.com/office/drawing/2014/main" id="{573F87FC-F5DB-4C4C-BC6C-1C647DBFCF4E}"/>
              </a:ext>
            </a:extLst>
          </p:cNvPr>
          <p:cNvSpPr>
            <a:spLocks noGrp="1"/>
          </p:cNvSpPr>
          <p:nvPr>
            <p:ph type="pic" sz="quarter" idx="13"/>
          </p:nvPr>
        </p:nvSpPr>
        <p:spPr>
          <a:xfrm>
            <a:off x="6305153" y="4796311"/>
            <a:ext cx="1641210" cy="1299609"/>
          </a:xfrm>
          <a:prstGeom prst="rect">
            <a:avLst/>
          </a:prstGeom>
          <a:noFill/>
        </p:spPr>
        <p:txBody>
          <a:bodyPr anchor="ctr"/>
          <a:lstStyle>
            <a:lvl1pPr algn="ctr">
              <a:buFontTx/>
              <a:buNone/>
              <a:defRPr sz="1600">
                <a:solidFill>
                  <a:schemeClr val="bg2">
                    <a:lumMod val="90000"/>
                  </a:schemeClr>
                </a:solidFill>
              </a:defRPr>
            </a:lvl1pPr>
          </a:lstStyle>
          <a:p>
            <a:endParaRPr lang="en-VN"/>
          </a:p>
        </p:txBody>
      </p:sp>
      <p:sp>
        <p:nvSpPr>
          <p:cNvPr id="5" name="Text Placeholder 4">
            <a:extLst>
              <a:ext uri="{FF2B5EF4-FFF2-40B4-BE49-F238E27FC236}">
                <a16:creationId xmlns:a16="http://schemas.microsoft.com/office/drawing/2014/main" id="{7C9BFEF9-4B33-524B-B404-1C6B695A81BF}"/>
              </a:ext>
            </a:extLst>
          </p:cNvPr>
          <p:cNvSpPr>
            <a:spLocks noGrp="1"/>
          </p:cNvSpPr>
          <p:nvPr>
            <p:ph type="body" sz="quarter" idx="14" hasCustomPrompt="1"/>
          </p:nvPr>
        </p:nvSpPr>
        <p:spPr>
          <a:xfrm>
            <a:off x="728007" y="2075092"/>
            <a:ext cx="4802844" cy="383019"/>
          </a:xfrm>
          <a:prstGeom prst="rect">
            <a:avLst/>
          </a:prstGeom>
        </p:spPr>
        <p:txBody>
          <a:bodyPr vert="horz" lIns="0" tIns="0" rIns="0" bIns="0" anchor="t" anchorCtr="0"/>
          <a:lstStyle>
            <a:lvl1pPr marL="0" indent="0">
              <a:lnSpc>
                <a:spcPct val="100000"/>
              </a:lnSpc>
              <a:spcBef>
                <a:spcPts val="0"/>
              </a:spcBef>
              <a:buFontTx/>
              <a:buNone/>
              <a:defRPr sz="2000" b="1" i="0">
                <a:solidFill>
                  <a:schemeClr val="tx1"/>
                </a:solidFill>
                <a:latin typeface="Arial" panose="020B0604020202020204" pitchFamily="34" charset="0"/>
                <a:cs typeface="Arial" panose="020B0604020202020204" pitchFamily="34" charset="0"/>
              </a:defRPr>
            </a:lvl1pPr>
            <a:lvl2pPr marL="0" indent="0">
              <a:lnSpc>
                <a:spcPct val="100000"/>
              </a:lnSpc>
              <a:spcBef>
                <a:spcPts val="0"/>
              </a:spcBef>
              <a:buFontTx/>
              <a:buNone/>
              <a:defRPr b="1" i="0">
                <a:solidFill>
                  <a:srgbClr val="F76466"/>
                </a:solidFill>
                <a:latin typeface="Arial" panose="020B0604020202020204" pitchFamily="34" charset="0"/>
                <a:cs typeface="Arial" panose="020B0604020202020204" pitchFamily="34" charset="0"/>
              </a:defRPr>
            </a:lvl2pPr>
            <a:lvl3pPr marL="0" indent="0">
              <a:lnSpc>
                <a:spcPct val="100000"/>
              </a:lnSpc>
              <a:spcBef>
                <a:spcPts val="0"/>
              </a:spcBef>
              <a:buFontTx/>
              <a:buNone/>
              <a:defRPr b="1" i="0">
                <a:solidFill>
                  <a:srgbClr val="F76466"/>
                </a:solidFill>
                <a:latin typeface="Arial" panose="020B0604020202020204" pitchFamily="34" charset="0"/>
                <a:cs typeface="Arial" panose="020B0604020202020204" pitchFamily="34" charset="0"/>
              </a:defRPr>
            </a:lvl3pPr>
            <a:lvl4pPr marL="0" indent="0">
              <a:lnSpc>
                <a:spcPct val="100000"/>
              </a:lnSpc>
              <a:spcBef>
                <a:spcPts val="0"/>
              </a:spcBef>
              <a:buFontTx/>
              <a:buNone/>
              <a:defRPr b="1" i="0">
                <a:solidFill>
                  <a:srgbClr val="F76466"/>
                </a:solidFill>
                <a:latin typeface="Arial" panose="020B0604020202020204" pitchFamily="34" charset="0"/>
                <a:cs typeface="Arial" panose="020B0604020202020204" pitchFamily="34" charset="0"/>
              </a:defRPr>
            </a:lvl4pPr>
            <a:lvl5pPr marL="0" indent="0">
              <a:lnSpc>
                <a:spcPct val="100000"/>
              </a:lnSpc>
              <a:spcBef>
                <a:spcPts val="0"/>
              </a:spcBef>
              <a:buFontTx/>
              <a:buNone/>
              <a:defRPr b="1" i="0">
                <a:solidFill>
                  <a:srgbClr val="F76466"/>
                </a:solidFill>
                <a:latin typeface="Arial" panose="020B0604020202020204" pitchFamily="34" charset="0"/>
                <a:cs typeface="Arial" panose="020B0604020202020204" pitchFamily="34" charset="0"/>
              </a:defRPr>
            </a:lvl5pPr>
          </a:lstStyle>
          <a:p>
            <a:pPr lvl="0"/>
            <a:r>
              <a:rPr lang="en-US"/>
              <a:t>Header</a:t>
            </a:r>
          </a:p>
        </p:txBody>
      </p:sp>
      <p:sp>
        <p:nvSpPr>
          <p:cNvPr id="7" name="Text Placeholder 6">
            <a:extLst>
              <a:ext uri="{FF2B5EF4-FFF2-40B4-BE49-F238E27FC236}">
                <a16:creationId xmlns:a16="http://schemas.microsoft.com/office/drawing/2014/main" id="{F8780690-894B-7F4A-89EA-05C771FFED09}"/>
              </a:ext>
            </a:extLst>
          </p:cNvPr>
          <p:cNvSpPr>
            <a:spLocks noGrp="1"/>
          </p:cNvSpPr>
          <p:nvPr>
            <p:ph type="body" sz="quarter" idx="15" hasCustomPrompt="1"/>
          </p:nvPr>
        </p:nvSpPr>
        <p:spPr>
          <a:xfrm>
            <a:off x="6305154" y="2075092"/>
            <a:ext cx="5023246" cy="383019"/>
          </a:xfrm>
          <a:prstGeom prst="rect">
            <a:avLst/>
          </a:prstGeom>
        </p:spPr>
        <p:txBody>
          <a:bodyPr lIns="0" tIns="0" rIns="0" bIns="0"/>
          <a:lstStyle>
            <a:lvl1pPr marL="0" indent="0">
              <a:lnSpc>
                <a:spcPct val="100000"/>
              </a:lnSpc>
              <a:spcBef>
                <a:spcPts val="0"/>
              </a:spcBef>
              <a:buFontTx/>
              <a:buNone/>
              <a:defRPr sz="2000" b="1" i="0">
                <a:solidFill>
                  <a:schemeClr val="tx1"/>
                </a:solidFill>
                <a:latin typeface="Arial" panose="020B0604020202020204" pitchFamily="34" charset="0"/>
                <a:cs typeface="Arial" panose="020B0604020202020204" pitchFamily="34" charset="0"/>
              </a:defRPr>
            </a:lvl1pPr>
            <a:lvl2pPr marL="0" indent="0">
              <a:lnSpc>
                <a:spcPct val="100000"/>
              </a:lnSpc>
              <a:spcBef>
                <a:spcPts val="0"/>
              </a:spcBef>
              <a:buFontTx/>
              <a:buNone/>
              <a:defRPr b="1" i="0">
                <a:solidFill>
                  <a:srgbClr val="F76466"/>
                </a:solidFill>
                <a:latin typeface="Arial" panose="020B0604020202020204" pitchFamily="34" charset="0"/>
                <a:cs typeface="Arial" panose="020B0604020202020204" pitchFamily="34" charset="0"/>
              </a:defRPr>
            </a:lvl2pPr>
            <a:lvl3pPr marL="0" indent="0">
              <a:lnSpc>
                <a:spcPct val="100000"/>
              </a:lnSpc>
              <a:spcBef>
                <a:spcPts val="0"/>
              </a:spcBef>
              <a:buFontTx/>
              <a:buNone/>
              <a:defRPr b="1" i="0">
                <a:solidFill>
                  <a:srgbClr val="F76466"/>
                </a:solidFill>
                <a:latin typeface="Arial" panose="020B0604020202020204" pitchFamily="34" charset="0"/>
                <a:cs typeface="Arial" panose="020B0604020202020204" pitchFamily="34" charset="0"/>
              </a:defRPr>
            </a:lvl3pPr>
            <a:lvl4pPr marL="0" indent="0">
              <a:lnSpc>
                <a:spcPct val="100000"/>
              </a:lnSpc>
              <a:spcBef>
                <a:spcPts val="0"/>
              </a:spcBef>
              <a:buFontTx/>
              <a:buNone/>
              <a:defRPr b="1" i="0">
                <a:solidFill>
                  <a:srgbClr val="F76466"/>
                </a:solidFill>
                <a:latin typeface="Arial" panose="020B0604020202020204" pitchFamily="34" charset="0"/>
                <a:cs typeface="Arial" panose="020B0604020202020204" pitchFamily="34" charset="0"/>
              </a:defRPr>
            </a:lvl4pPr>
            <a:lvl5pPr marL="0" indent="0">
              <a:lnSpc>
                <a:spcPct val="100000"/>
              </a:lnSpc>
              <a:spcBef>
                <a:spcPts val="0"/>
              </a:spcBef>
              <a:buFontTx/>
              <a:buNone/>
              <a:defRPr b="1" i="0">
                <a:solidFill>
                  <a:srgbClr val="F76466"/>
                </a:solidFill>
                <a:latin typeface="Arial" panose="020B0604020202020204" pitchFamily="34" charset="0"/>
                <a:cs typeface="Arial" panose="020B0604020202020204" pitchFamily="34" charset="0"/>
              </a:defRPr>
            </a:lvl5pPr>
          </a:lstStyle>
          <a:p>
            <a:pPr lvl="0"/>
            <a:r>
              <a:rPr lang="en-US"/>
              <a:t>Header</a:t>
            </a:r>
          </a:p>
        </p:txBody>
      </p:sp>
      <p:sp>
        <p:nvSpPr>
          <p:cNvPr id="14" name="Text Placeholder 13">
            <a:extLst>
              <a:ext uri="{FF2B5EF4-FFF2-40B4-BE49-F238E27FC236}">
                <a16:creationId xmlns:a16="http://schemas.microsoft.com/office/drawing/2014/main" id="{A7CE1431-47CD-4E40-A776-3868D5327AB6}"/>
              </a:ext>
            </a:extLst>
          </p:cNvPr>
          <p:cNvSpPr>
            <a:spLocks noGrp="1"/>
          </p:cNvSpPr>
          <p:nvPr>
            <p:ph type="body" sz="quarter" idx="16" hasCustomPrompt="1"/>
          </p:nvPr>
        </p:nvSpPr>
        <p:spPr>
          <a:xfrm>
            <a:off x="728006" y="4286914"/>
            <a:ext cx="4802845" cy="393266"/>
          </a:xfrm>
          <a:prstGeom prst="rect">
            <a:avLst/>
          </a:prstGeom>
        </p:spPr>
        <p:txBody>
          <a:bodyPr lIns="0" tIns="0" rIns="0" bIns="0"/>
          <a:lstStyle>
            <a:lvl1pPr marL="0" indent="0">
              <a:lnSpc>
                <a:spcPct val="100000"/>
              </a:lnSpc>
              <a:spcBef>
                <a:spcPts val="0"/>
              </a:spcBef>
              <a:buFontTx/>
              <a:buNone/>
              <a:defRPr sz="2000" b="1" i="0">
                <a:solidFill>
                  <a:schemeClr val="tx1"/>
                </a:solidFill>
                <a:latin typeface="Arial" panose="020B0604020202020204" pitchFamily="34" charset="0"/>
                <a:cs typeface="Arial" panose="020B0604020202020204" pitchFamily="34" charset="0"/>
              </a:defRPr>
            </a:lvl1pPr>
            <a:lvl2pPr marL="0" indent="0">
              <a:lnSpc>
                <a:spcPct val="100000"/>
              </a:lnSpc>
              <a:spcBef>
                <a:spcPts val="0"/>
              </a:spcBef>
              <a:buFontTx/>
              <a:buNone/>
              <a:defRPr b="1" i="0">
                <a:solidFill>
                  <a:srgbClr val="F76466"/>
                </a:solidFill>
                <a:latin typeface="Arial" panose="020B0604020202020204" pitchFamily="34" charset="0"/>
                <a:cs typeface="Arial" panose="020B0604020202020204" pitchFamily="34" charset="0"/>
              </a:defRPr>
            </a:lvl2pPr>
            <a:lvl3pPr marL="0" indent="0">
              <a:lnSpc>
                <a:spcPct val="100000"/>
              </a:lnSpc>
              <a:spcBef>
                <a:spcPts val="0"/>
              </a:spcBef>
              <a:buFontTx/>
              <a:buNone/>
              <a:defRPr b="1" i="0">
                <a:solidFill>
                  <a:srgbClr val="F76466"/>
                </a:solidFill>
                <a:latin typeface="Arial" panose="020B0604020202020204" pitchFamily="34" charset="0"/>
                <a:cs typeface="Arial" panose="020B0604020202020204" pitchFamily="34" charset="0"/>
              </a:defRPr>
            </a:lvl3pPr>
            <a:lvl4pPr marL="0" indent="0">
              <a:lnSpc>
                <a:spcPct val="100000"/>
              </a:lnSpc>
              <a:spcBef>
                <a:spcPts val="0"/>
              </a:spcBef>
              <a:buFontTx/>
              <a:buNone/>
              <a:defRPr b="1" i="0">
                <a:solidFill>
                  <a:srgbClr val="F76466"/>
                </a:solidFill>
                <a:latin typeface="Arial" panose="020B0604020202020204" pitchFamily="34" charset="0"/>
                <a:cs typeface="Arial" panose="020B0604020202020204" pitchFamily="34" charset="0"/>
              </a:defRPr>
            </a:lvl4pPr>
            <a:lvl5pPr marL="0" indent="0">
              <a:lnSpc>
                <a:spcPct val="100000"/>
              </a:lnSpc>
              <a:spcBef>
                <a:spcPts val="0"/>
              </a:spcBef>
              <a:buFontTx/>
              <a:buNone/>
              <a:defRPr b="1" i="0">
                <a:solidFill>
                  <a:srgbClr val="F76466"/>
                </a:solidFill>
                <a:latin typeface="Arial" panose="020B0604020202020204" pitchFamily="34" charset="0"/>
                <a:cs typeface="Arial" panose="020B0604020202020204" pitchFamily="34" charset="0"/>
              </a:defRPr>
            </a:lvl5pPr>
          </a:lstStyle>
          <a:p>
            <a:pPr lvl="0"/>
            <a:r>
              <a:rPr lang="en-US"/>
              <a:t>Header</a:t>
            </a:r>
          </a:p>
        </p:txBody>
      </p:sp>
      <p:sp>
        <p:nvSpPr>
          <p:cNvPr id="17" name="Text Placeholder 16">
            <a:extLst>
              <a:ext uri="{FF2B5EF4-FFF2-40B4-BE49-F238E27FC236}">
                <a16:creationId xmlns:a16="http://schemas.microsoft.com/office/drawing/2014/main" id="{A4001E3D-740D-8440-B4BE-D636623C7D02}"/>
              </a:ext>
            </a:extLst>
          </p:cNvPr>
          <p:cNvSpPr>
            <a:spLocks noGrp="1"/>
          </p:cNvSpPr>
          <p:nvPr>
            <p:ph type="body" sz="quarter" idx="17" hasCustomPrompt="1"/>
          </p:nvPr>
        </p:nvSpPr>
        <p:spPr>
          <a:xfrm>
            <a:off x="6305154" y="4286914"/>
            <a:ext cx="4960208" cy="393266"/>
          </a:xfrm>
          <a:prstGeom prst="rect">
            <a:avLst/>
          </a:prstGeom>
        </p:spPr>
        <p:txBody>
          <a:bodyPr lIns="0" tIns="0" rIns="0" bIns="0"/>
          <a:lstStyle>
            <a:lvl1pPr marL="0" indent="0">
              <a:lnSpc>
                <a:spcPct val="100000"/>
              </a:lnSpc>
              <a:spcBef>
                <a:spcPts val="0"/>
              </a:spcBef>
              <a:buFontTx/>
              <a:buNone/>
              <a:defRPr sz="2000" b="1" i="0">
                <a:solidFill>
                  <a:schemeClr val="tx1"/>
                </a:solidFill>
                <a:latin typeface="Arial" panose="020B0604020202020204" pitchFamily="34" charset="0"/>
                <a:cs typeface="Arial" panose="020B0604020202020204" pitchFamily="34" charset="0"/>
              </a:defRPr>
            </a:lvl1pPr>
            <a:lvl2pPr marL="0" indent="0">
              <a:lnSpc>
                <a:spcPct val="100000"/>
              </a:lnSpc>
              <a:spcBef>
                <a:spcPts val="0"/>
              </a:spcBef>
              <a:buFontTx/>
              <a:buNone/>
              <a:defRPr b="1" i="0">
                <a:solidFill>
                  <a:srgbClr val="F76466"/>
                </a:solidFill>
                <a:latin typeface="Arial" panose="020B0604020202020204" pitchFamily="34" charset="0"/>
                <a:cs typeface="Arial" panose="020B0604020202020204" pitchFamily="34" charset="0"/>
              </a:defRPr>
            </a:lvl2pPr>
            <a:lvl3pPr marL="0" indent="0">
              <a:lnSpc>
                <a:spcPct val="100000"/>
              </a:lnSpc>
              <a:spcBef>
                <a:spcPts val="0"/>
              </a:spcBef>
              <a:buFontTx/>
              <a:buNone/>
              <a:defRPr b="1" i="0">
                <a:solidFill>
                  <a:srgbClr val="F76466"/>
                </a:solidFill>
                <a:latin typeface="Arial" panose="020B0604020202020204" pitchFamily="34" charset="0"/>
                <a:cs typeface="Arial" panose="020B0604020202020204" pitchFamily="34" charset="0"/>
              </a:defRPr>
            </a:lvl3pPr>
            <a:lvl4pPr marL="0" indent="0">
              <a:lnSpc>
                <a:spcPct val="100000"/>
              </a:lnSpc>
              <a:spcBef>
                <a:spcPts val="0"/>
              </a:spcBef>
              <a:buFontTx/>
              <a:buNone/>
              <a:defRPr b="1" i="0">
                <a:solidFill>
                  <a:srgbClr val="F76466"/>
                </a:solidFill>
                <a:latin typeface="Arial" panose="020B0604020202020204" pitchFamily="34" charset="0"/>
                <a:cs typeface="Arial" panose="020B0604020202020204" pitchFamily="34" charset="0"/>
              </a:defRPr>
            </a:lvl4pPr>
            <a:lvl5pPr marL="0" indent="0">
              <a:lnSpc>
                <a:spcPct val="100000"/>
              </a:lnSpc>
              <a:spcBef>
                <a:spcPts val="0"/>
              </a:spcBef>
              <a:buFontTx/>
              <a:buNone/>
              <a:defRPr b="1" i="0">
                <a:solidFill>
                  <a:srgbClr val="F76466"/>
                </a:solidFill>
                <a:latin typeface="Arial" panose="020B0604020202020204" pitchFamily="34" charset="0"/>
                <a:cs typeface="Arial" panose="020B0604020202020204" pitchFamily="34" charset="0"/>
              </a:defRPr>
            </a:lvl5pPr>
          </a:lstStyle>
          <a:p>
            <a:pPr lvl="0"/>
            <a:r>
              <a:rPr lang="en-US"/>
              <a:t>Header</a:t>
            </a:r>
          </a:p>
        </p:txBody>
      </p:sp>
      <p:sp>
        <p:nvSpPr>
          <p:cNvPr id="19" name="Text Placeholder 18">
            <a:extLst>
              <a:ext uri="{FF2B5EF4-FFF2-40B4-BE49-F238E27FC236}">
                <a16:creationId xmlns:a16="http://schemas.microsoft.com/office/drawing/2014/main" id="{DA5124AC-6D6C-034C-9DD6-D906B7AD123F}"/>
              </a:ext>
            </a:extLst>
          </p:cNvPr>
          <p:cNvSpPr>
            <a:spLocks noGrp="1"/>
          </p:cNvSpPr>
          <p:nvPr>
            <p:ph type="body" sz="quarter" idx="18"/>
          </p:nvPr>
        </p:nvSpPr>
        <p:spPr>
          <a:xfrm>
            <a:off x="2581333" y="2574577"/>
            <a:ext cx="3110560" cy="1371600"/>
          </a:xfrm>
          <a:prstGeom prst="rect">
            <a:avLst/>
          </a:prstGeom>
        </p:spPr>
        <p:txBody>
          <a:bodyPr lIns="0" tIns="0" rIns="0" bIns="0"/>
          <a:lstStyle>
            <a:lvl1pPr marL="0" indent="-228600" defTabSz="457200">
              <a:lnSpc>
                <a:spcPct val="100000"/>
              </a:lnSpc>
              <a:spcBef>
                <a:spcPts val="0"/>
              </a:spcBef>
              <a:buFontTx/>
              <a:buNone/>
              <a:tabLst>
                <a:tab pos="457200" algn="l"/>
              </a:tabLst>
              <a:defRPr sz="1600">
                <a:solidFill>
                  <a:schemeClr val="tx1"/>
                </a:solidFill>
                <a:latin typeface="+mn-lt"/>
              </a:defRPr>
            </a:lvl1pPr>
            <a:lvl2pPr marL="0" indent="0">
              <a:lnSpc>
                <a:spcPct val="100000"/>
              </a:lnSpc>
              <a:spcBef>
                <a:spcPts val="0"/>
              </a:spcBef>
              <a:buFontTx/>
              <a:buNone/>
              <a:defRPr sz="1400">
                <a:solidFill>
                  <a:schemeClr val="tx1"/>
                </a:solidFill>
                <a:latin typeface="+mn-lt"/>
              </a:defRPr>
            </a:lvl2pPr>
            <a:lvl3pPr marL="0" indent="0">
              <a:lnSpc>
                <a:spcPct val="100000"/>
              </a:lnSpc>
              <a:spcBef>
                <a:spcPts val="0"/>
              </a:spcBef>
              <a:buFontTx/>
              <a:buNone/>
              <a:defRPr sz="1400">
                <a:solidFill>
                  <a:schemeClr val="tx1"/>
                </a:solidFill>
                <a:latin typeface="+mn-lt"/>
              </a:defRPr>
            </a:lvl3pPr>
            <a:lvl4pPr marL="0" indent="0">
              <a:lnSpc>
                <a:spcPct val="100000"/>
              </a:lnSpc>
              <a:spcBef>
                <a:spcPts val="0"/>
              </a:spcBef>
              <a:buFontTx/>
              <a:buNone/>
              <a:defRPr sz="1400">
                <a:solidFill>
                  <a:schemeClr val="tx1"/>
                </a:solidFill>
                <a:latin typeface="+mn-lt"/>
              </a:defRPr>
            </a:lvl4pPr>
            <a:lvl5pPr marL="0" indent="0">
              <a:lnSpc>
                <a:spcPct val="100000"/>
              </a:lnSpc>
              <a:spcBef>
                <a:spcPts val="0"/>
              </a:spcBef>
              <a:buFontTx/>
              <a:buNone/>
              <a:defRPr sz="1400">
                <a:solidFill>
                  <a:schemeClr val="tx1"/>
                </a:solidFill>
                <a:latin typeface="+mn-lt"/>
              </a:defRPr>
            </a:lvl5pPr>
          </a:lstStyle>
          <a:p>
            <a:pPr lvl="0"/>
            <a:r>
              <a:rPr lang="en-US"/>
              <a:t>Click to edit Master text styles</a:t>
            </a:r>
          </a:p>
        </p:txBody>
      </p:sp>
      <p:sp>
        <p:nvSpPr>
          <p:cNvPr id="23" name="Text Placeholder 22">
            <a:extLst>
              <a:ext uri="{FF2B5EF4-FFF2-40B4-BE49-F238E27FC236}">
                <a16:creationId xmlns:a16="http://schemas.microsoft.com/office/drawing/2014/main" id="{71BB517E-8620-DD45-AD5C-3A120AA405CC}"/>
              </a:ext>
            </a:extLst>
          </p:cNvPr>
          <p:cNvSpPr>
            <a:spLocks noGrp="1"/>
          </p:cNvSpPr>
          <p:nvPr>
            <p:ph type="body" sz="quarter" idx="19"/>
          </p:nvPr>
        </p:nvSpPr>
        <p:spPr>
          <a:xfrm>
            <a:off x="8158480" y="2572990"/>
            <a:ext cx="3340974" cy="1371597"/>
          </a:xfrm>
          <a:prstGeom prst="rect">
            <a:avLst/>
          </a:prstGeom>
        </p:spPr>
        <p:txBody>
          <a:bodyPr lIns="0" tIns="0" rIns="0" bIns="0"/>
          <a:lstStyle>
            <a:lvl1pPr marL="0" indent="-228600" defTabSz="457200">
              <a:lnSpc>
                <a:spcPct val="100000"/>
              </a:lnSpc>
              <a:spcBef>
                <a:spcPts val="0"/>
              </a:spcBef>
              <a:buFontTx/>
              <a:buNone/>
              <a:tabLst>
                <a:tab pos="457200" algn="l"/>
              </a:tabLst>
              <a:defRPr sz="1600">
                <a:solidFill>
                  <a:schemeClr val="tx1"/>
                </a:solidFill>
                <a:latin typeface="+mn-lt"/>
              </a:defRPr>
            </a:lvl1pPr>
            <a:lvl2pPr marL="0" indent="0">
              <a:lnSpc>
                <a:spcPct val="100000"/>
              </a:lnSpc>
              <a:spcBef>
                <a:spcPts val="0"/>
              </a:spcBef>
              <a:buFontTx/>
              <a:buNone/>
              <a:defRPr sz="1400">
                <a:solidFill>
                  <a:schemeClr val="tx1"/>
                </a:solidFill>
                <a:latin typeface="+mn-lt"/>
              </a:defRPr>
            </a:lvl2pPr>
            <a:lvl3pPr marL="0" indent="0">
              <a:lnSpc>
                <a:spcPct val="100000"/>
              </a:lnSpc>
              <a:spcBef>
                <a:spcPts val="0"/>
              </a:spcBef>
              <a:buFontTx/>
              <a:buNone/>
              <a:defRPr sz="1400">
                <a:solidFill>
                  <a:schemeClr val="tx1"/>
                </a:solidFill>
                <a:latin typeface="+mn-lt"/>
              </a:defRPr>
            </a:lvl3pPr>
            <a:lvl4pPr marL="0" indent="0">
              <a:lnSpc>
                <a:spcPct val="100000"/>
              </a:lnSpc>
              <a:spcBef>
                <a:spcPts val="0"/>
              </a:spcBef>
              <a:buFontTx/>
              <a:buNone/>
              <a:defRPr sz="1400">
                <a:solidFill>
                  <a:schemeClr val="tx1"/>
                </a:solidFill>
                <a:latin typeface="+mn-lt"/>
              </a:defRPr>
            </a:lvl4pPr>
            <a:lvl5pPr marL="0" indent="0">
              <a:lnSpc>
                <a:spcPct val="100000"/>
              </a:lnSpc>
              <a:spcBef>
                <a:spcPts val="0"/>
              </a:spcBef>
              <a:buFontTx/>
              <a:buNone/>
              <a:defRPr sz="1400">
                <a:solidFill>
                  <a:schemeClr val="tx1"/>
                </a:solidFill>
                <a:latin typeface="+mn-lt"/>
              </a:defRPr>
            </a:lvl5pPr>
          </a:lstStyle>
          <a:p>
            <a:pPr lvl="0"/>
            <a:r>
              <a:rPr lang="en-US"/>
              <a:t>Click to edit Master text styles</a:t>
            </a:r>
          </a:p>
        </p:txBody>
      </p:sp>
      <p:sp>
        <p:nvSpPr>
          <p:cNvPr id="41" name="Text Placeholder 40">
            <a:extLst>
              <a:ext uri="{FF2B5EF4-FFF2-40B4-BE49-F238E27FC236}">
                <a16:creationId xmlns:a16="http://schemas.microsoft.com/office/drawing/2014/main" id="{EF605DBF-0F52-9549-B4F7-345D8730F4B6}"/>
              </a:ext>
            </a:extLst>
          </p:cNvPr>
          <p:cNvSpPr>
            <a:spLocks noGrp="1"/>
          </p:cNvSpPr>
          <p:nvPr>
            <p:ph type="body" sz="quarter" idx="20"/>
          </p:nvPr>
        </p:nvSpPr>
        <p:spPr>
          <a:xfrm>
            <a:off x="2581333" y="4797077"/>
            <a:ext cx="3110560" cy="1371600"/>
          </a:xfrm>
          <a:prstGeom prst="rect">
            <a:avLst/>
          </a:prstGeom>
        </p:spPr>
        <p:txBody>
          <a:bodyPr lIns="0" tIns="0" rIns="0" bIns="0"/>
          <a:lstStyle>
            <a:lvl1pPr marL="0" indent="-228600" defTabSz="457200">
              <a:lnSpc>
                <a:spcPct val="100000"/>
              </a:lnSpc>
              <a:spcBef>
                <a:spcPts val="0"/>
              </a:spcBef>
              <a:buFontTx/>
              <a:buNone/>
              <a:tabLst>
                <a:tab pos="457200" algn="l"/>
              </a:tabLst>
              <a:defRPr sz="1600">
                <a:solidFill>
                  <a:schemeClr val="tx1"/>
                </a:solidFill>
                <a:latin typeface="+mn-lt"/>
              </a:defRPr>
            </a:lvl1pPr>
            <a:lvl2pPr marL="0" indent="0">
              <a:lnSpc>
                <a:spcPct val="100000"/>
              </a:lnSpc>
              <a:spcBef>
                <a:spcPts val="0"/>
              </a:spcBef>
              <a:buFontTx/>
              <a:buNone/>
              <a:defRPr sz="1400">
                <a:solidFill>
                  <a:schemeClr val="tx1"/>
                </a:solidFill>
                <a:latin typeface="+mn-lt"/>
              </a:defRPr>
            </a:lvl2pPr>
            <a:lvl3pPr marL="0" indent="0">
              <a:lnSpc>
                <a:spcPct val="100000"/>
              </a:lnSpc>
              <a:spcBef>
                <a:spcPts val="0"/>
              </a:spcBef>
              <a:buFontTx/>
              <a:buNone/>
              <a:defRPr sz="1400">
                <a:solidFill>
                  <a:schemeClr val="tx1"/>
                </a:solidFill>
                <a:latin typeface="+mn-lt"/>
              </a:defRPr>
            </a:lvl3pPr>
            <a:lvl4pPr marL="0" indent="0">
              <a:lnSpc>
                <a:spcPct val="100000"/>
              </a:lnSpc>
              <a:spcBef>
                <a:spcPts val="0"/>
              </a:spcBef>
              <a:buFontTx/>
              <a:buNone/>
              <a:defRPr sz="1400">
                <a:solidFill>
                  <a:schemeClr val="tx1"/>
                </a:solidFill>
                <a:latin typeface="+mn-lt"/>
              </a:defRPr>
            </a:lvl4pPr>
            <a:lvl5pPr marL="0" indent="0">
              <a:lnSpc>
                <a:spcPct val="100000"/>
              </a:lnSpc>
              <a:spcBef>
                <a:spcPts val="0"/>
              </a:spcBef>
              <a:buFontTx/>
              <a:buNone/>
              <a:defRPr sz="1400">
                <a:solidFill>
                  <a:schemeClr val="tx1"/>
                </a:solidFill>
                <a:latin typeface="+mn-lt"/>
              </a:defRPr>
            </a:lvl5pPr>
          </a:lstStyle>
          <a:p>
            <a:pPr lvl="0"/>
            <a:r>
              <a:rPr lang="en-US"/>
              <a:t>Click to edit Master text styles</a:t>
            </a:r>
          </a:p>
        </p:txBody>
      </p:sp>
      <p:sp>
        <p:nvSpPr>
          <p:cNvPr id="44" name="Text Placeholder 43">
            <a:extLst>
              <a:ext uri="{FF2B5EF4-FFF2-40B4-BE49-F238E27FC236}">
                <a16:creationId xmlns:a16="http://schemas.microsoft.com/office/drawing/2014/main" id="{02F8D021-F168-0740-A76D-9A7EBD4D8AAC}"/>
              </a:ext>
            </a:extLst>
          </p:cNvPr>
          <p:cNvSpPr>
            <a:spLocks noGrp="1"/>
          </p:cNvSpPr>
          <p:nvPr>
            <p:ph type="body" sz="quarter" idx="21"/>
          </p:nvPr>
        </p:nvSpPr>
        <p:spPr>
          <a:xfrm>
            <a:off x="8158480" y="4795490"/>
            <a:ext cx="3340974" cy="1300162"/>
          </a:xfrm>
          <a:prstGeom prst="rect">
            <a:avLst/>
          </a:prstGeom>
        </p:spPr>
        <p:txBody>
          <a:bodyPr lIns="0" tIns="0" rIns="0" bIns="0"/>
          <a:lstStyle>
            <a:lvl1pPr marL="0" indent="-228600" defTabSz="457200">
              <a:lnSpc>
                <a:spcPct val="100000"/>
              </a:lnSpc>
              <a:spcBef>
                <a:spcPts val="0"/>
              </a:spcBef>
              <a:buFontTx/>
              <a:buNone/>
              <a:tabLst>
                <a:tab pos="457200" algn="l"/>
              </a:tabLst>
              <a:defRPr sz="1600">
                <a:solidFill>
                  <a:schemeClr val="tx1"/>
                </a:solidFill>
                <a:latin typeface="+mn-lt"/>
              </a:defRPr>
            </a:lvl1pPr>
            <a:lvl2pPr marL="0" indent="0">
              <a:lnSpc>
                <a:spcPct val="100000"/>
              </a:lnSpc>
              <a:spcBef>
                <a:spcPts val="0"/>
              </a:spcBef>
              <a:buFontTx/>
              <a:buNone/>
              <a:defRPr sz="1400">
                <a:solidFill>
                  <a:schemeClr val="tx1"/>
                </a:solidFill>
                <a:latin typeface="+mn-lt"/>
              </a:defRPr>
            </a:lvl2pPr>
            <a:lvl3pPr marL="0" indent="0">
              <a:lnSpc>
                <a:spcPct val="100000"/>
              </a:lnSpc>
              <a:spcBef>
                <a:spcPts val="0"/>
              </a:spcBef>
              <a:buFontTx/>
              <a:buNone/>
              <a:defRPr sz="1400">
                <a:solidFill>
                  <a:schemeClr val="tx1"/>
                </a:solidFill>
                <a:latin typeface="+mn-lt"/>
              </a:defRPr>
            </a:lvl3pPr>
            <a:lvl4pPr marL="0" indent="0">
              <a:lnSpc>
                <a:spcPct val="100000"/>
              </a:lnSpc>
              <a:spcBef>
                <a:spcPts val="0"/>
              </a:spcBef>
              <a:buFontTx/>
              <a:buNone/>
              <a:defRPr sz="1400">
                <a:solidFill>
                  <a:schemeClr val="tx1"/>
                </a:solidFill>
                <a:latin typeface="+mn-lt"/>
              </a:defRPr>
            </a:lvl4pPr>
            <a:lvl5pPr marL="0" indent="0">
              <a:lnSpc>
                <a:spcPct val="100000"/>
              </a:lnSpc>
              <a:spcBef>
                <a:spcPts val="0"/>
              </a:spcBef>
              <a:buFontTx/>
              <a:buNone/>
              <a:defRPr sz="1400">
                <a:solidFill>
                  <a:schemeClr val="tx1"/>
                </a:solidFill>
                <a:latin typeface="+mn-lt"/>
              </a:defRPr>
            </a:lvl5pPr>
          </a:lstStyle>
          <a:p>
            <a:pPr lvl="0"/>
            <a:r>
              <a:rPr lang="en-US"/>
              <a:t>Click to edit Master text styles</a:t>
            </a:r>
          </a:p>
        </p:txBody>
      </p:sp>
      <p:sp>
        <p:nvSpPr>
          <p:cNvPr id="9" name="Picture Placeholder 8">
            <a:extLst>
              <a:ext uri="{FF2B5EF4-FFF2-40B4-BE49-F238E27FC236}">
                <a16:creationId xmlns:a16="http://schemas.microsoft.com/office/drawing/2014/main" id="{09208562-E52E-3947-BB04-51BB19EAD3F5}"/>
              </a:ext>
            </a:extLst>
          </p:cNvPr>
          <p:cNvSpPr>
            <a:spLocks noGrp="1"/>
          </p:cNvSpPr>
          <p:nvPr>
            <p:ph type="pic" sz="quarter" idx="22"/>
          </p:nvPr>
        </p:nvSpPr>
        <p:spPr>
          <a:xfrm>
            <a:off x="728006" y="2572990"/>
            <a:ext cx="1641210" cy="1371600"/>
          </a:xfrm>
          <a:prstGeom prst="rect">
            <a:avLst/>
          </a:prstGeom>
        </p:spPr>
        <p:txBody>
          <a:bodyPr anchor="ctr"/>
          <a:lstStyle>
            <a:lvl1pPr algn="ctr">
              <a:buFontTx/>
              <a:buNone/>
              <a:defRPr sz="1400">
                <a:solidFill>
                  <a:schemeClr val="bg2">
                    <a:lumMod val="90000"/>
                  </a:schemeClr>
                </a:solidFill>
              </a:defRPr>
            </a:lvl1pPr>
          </a:lstStyle>
          <a:p>
            <a:endParaRPr lang="en-VN"/>
          </a:p>
        </p:txBody>
      </p:sp>
      <p:sp>
        <p:nvSpPr>
          <p:cNvPr id="26" name="Slide Number Placeholder 12">
            <a:extLst>
              <a:ext uri="{FF2B5EF4-FFF2-40B4-BE49-F238E27FC236}">
                <a16:creationId xmlns:a16="http://schemas.microsoft.com/office/drawing/2014/main" id="{E8CD1284-4B84-6D4B-B820-3AB761CF5457}"/>
              </a:ext>
            </a:extLst>
          </p:cNvPr>
          <p:cNvSpPr txBox="1"/>
          <p:nvPr userDrawn="1"/>
        </p:nvSpPr>
        <p:spPr>
          <a:xfrm>
            <a:off x="11695606" y="219247"/>
            <a:ext cx="414168" cy="247853"/>
          </a:xfrm>
          <a:prstGeom prst="rect">
            <a:avLst/>
          </a:prstGeom>
          <a:noFill/>
          <a:ln cap="flat">
            <a:noFill/>
          </a:ln>
        </p:spPr>
        <p:txBody>
          <a:bodyPr vert="horz" wrap="square" lIns="0" tIns="0" rIns="0" bIns="0" anchor="t" anchorCtr="1" compatLnSpc="1">
            <a:noAutofit/>
          </a:bodyPr>
          <a:lstStyle/>
          <a:p>
            <a:pPr marL="0" marR="0" lvl="0" indent="0" algn="l" defTabSz="403433"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C17F3A7E-816A-3440-A4BE-E039F9E06613}" type="slidenum">
              <a:rPr lang="en-US" sz="1100" b="0" i="0" smtClean="0">
                <a:solidFill>
                  <a:schemeClr val="bg2">
                    <a:lumMod val="50000"/>
                  </a:schemeClr>
                </a:solidFill>
                <a:latin typeface="Arial" panose="020B0604020202020204" pitchFamily="34" charset="0"/>
                <a:cs typeface="Arial" panose="020B0604020202020204" pitchFamily="34" charset="0"/>
              </a:rPr>
              <a:pPr marL="0" marR="0" lvl="0" indent="0" algn="l" defTabSz="403433" rtl="0" fontAlgn="auto" hangingPunct="1">
                <a:lnSpc>
                  <a:spcPct val="100000"/>
                </a:lnSpc>
                <a:spcBef>
                  <a:spcPts val="0"/>
                </a:spcBef>
                <a:spcAft>
                  <a:spcPts val="0"/>
                </a:spcAft>
                <a:buNone/>
                <a:tabLst/>
                <a:defRPr sz="1800" b="0" i="0" u="none" strike="noStrike" kern="0" cap="none" spc="0" baseline="0">
                  <a:solidFill>
                    <a:srgbClr val="000000"/>
                  </a:solidFill>
                  <a:uFillTx/>
                </a:defRPr>
              </a:pPr>
              <a:t>‹#›</a:t>
            </a:fld>
            <a:endParaRPr lang="en-US" sz="1100" b="0" i="0" u="none" strike="noStrike" kern="1200" cap="none" spc="0" baseline="0">
              <a:solidFill>
                <a:schemeClr val="bg2">
                  <a:lumMod val="50000"/>
                </a:schemeClr>
              </a:solidFill>
              <a:uFillTx/>
              <a:latin typeface="Arial" panose="020B0604020202020204" pitchFamily="34" charset="0"/>
              <a:cs typeface="Arial" panose="020B0604020202020204" pitchFamily="34" charset="0"/>
            </a:endParaRPr>
          </a:p>
        </p:txBody>
      </p:sp>
      <p:cxnSp>
        <p:nvCxnSpPr>
          <p:cNvPr id="27" name="Straight Connector 26">
            <a:extLst>
              <a:ext uri="{FF2B5EF4-FFF2-40B4-BE49-F238E27FC236}">
                <a16:creationId xmlns:a16="http://schemas.microsoft.com/office/drawing/2014/main" id="{913A9D1B-434B-3B46-A20B-801342E651AD}"/>
              </a:ext>
            </a:extLst>
          </p:cNvPr>
          <p:cNvCxnSpPr/>
          <p:nvPr userDrawn="1"/>
        </p:nvCxnSpPr>
        <p:spPr>
          <a:xfrm>
            <a:off x="11695606" y="3792"/>
            <a:ext cx="0" cy="409392"/>
          </a:xfrm>
          <a:prstGeom prst="line">
            <a:avLst/>
          </a:prstGeom>
          <a:ln>
            <a:solidFill>
              <a:srgbClr val="04A299"/>
            </a:solidFill>
          </a:ln>
        </p:spPr>
        <p:style>
          <a:lnRef idx="1">
            <a:schemeClr val="accent1"/>
          </a:lnRef>
          <a:fillRef idx="0">
            <a:schemeClr val="accent1"/>
          </a:fillRef>
          <a:effectRef idx="0">
            <a:schemeClr val="accent1"/>
          </a:effectRef>
          <a:fontRef idx="minor">
            <a:schemeClr val="tx1"/>
          </a:fontRef>
        </p:style>
      </p:cxnSp>
      <p:pic>
        <p:nvPicPr>
          <p:cNvPr id="3" name="Picture 2" descr="Blue text on a white background&#10;&#10;Description automatically generated">
            <a:extLst>
              <a:ext uri="{FF2B5EF4-FFF2-40B4-BE49-F238E27FC236}">
                <a16:creationId xmlns:a16="http://schemas.microsoft.com/office/drawing/2014/main" id="{0F11964E-A3F8-8F67-6818-CE5EAF8FC19B}"/>
              </a:ext>
            </a:extLst>
          </p:cNvPr>
          <p:cNvPicPr>
            <a:picLocks noChangeAspect="1"/>
          </p:cNvPicPr>
          <p:nvPr userDrawn="1"/>
        </p:nvPicPr>
        <p:blipFill rotWithShape="1">
          <a:blip r:embed="rId2"/>
          <a:srcRect t="7214" r="84527" b="10255"/>
          <a:stretch/>
        </p:blipFill>
        <p:spPr>
          <a:xfrm>
            <a:off x="11265361" y="102204"/>
            <a:ext cx="356066" cy="364895"/>
          </a:xfrm>
          <a:prstGeom prst="rect">
            <a:avLst/>
          </a:prstGeom>
        </p:spPr>
      </p:pic>
    </p:spTree>
    <p:extLst>
      <p:ext uri="{BB962C8B-B14F-4D97-AF65-F5344CB8AC3E}">
        <p14:creationId xmlns:p14="http://schemas.microsoft.com/office/powerpoint/2010/main" val="400511341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able 8 Points">
    <p:spTree>
      <p:nvGrpSpPr>
        <p:cNvPr id="1" name=""/>
        <p:cNvGrpSpPr/>
        <p:nvPr/>
      </p:nvGrpSpPr>
      <p:grpSpPr>
        <a:xfrm>
          <a:off x="0" y="0"/>
          <a:ext cx="0" cy="0"/>
          <a:chOff x="0" y="0"/>
          <a:chExt cx="0" cy="0"/>
        </a:xfrm>
      </p:grpSpPr>
      <p:cxnSp>
        <p:nvCxnSpPr>
          <p:cNvPr id="14" name="Straight Connector 2">
            <a:extLst>
              <a:ext uri="{FF2B5EF4-FFF2-40B4-BE49-F238E27FC236}">
                <a16:creationId xmlns:a16="http://schemas.microsoft.com/office/drawing/2014/main" id="{13FE47D9-EA55-FC40-82E9-DEC507AD1E83}"/>
              </a:ext>
            </a:extLst>
          </p:cNvPr>
          <p:cNvCxnSpPr>
            <a:cxnSpLocks/>
          </p:cNvCxnSpPr>
          <p:nvPr userDrawn="1"/>
        </p:nvCxnSpPr>
        <p:spPr>
          <a:xfrm flipH="1">
            <a:off x="721360" y="4334627"/>
            <a:ext cx="2368694" cy="0"/>
          </a:xfrm>
          <a:prstGeom prst="straightConnector1">
            <a:avLst/>
          </a:prstGeom>
          <a:noFill/>
          <a:ln w="6350" cap="flat">
            <a:solidFill>
              <a:srgbClr val="F76366"/>
            </a:solidFill>
            <a:prstDash val="solid"/>
            <a:miter/>
          </a:ln>
        </p:spPr>
      </p:cxnSp>
      <p:cxnSp>
        <p:nvCxnSpPr>
          <p:cNvPr id="17" name="Straight Connector 21">
            <a:extLst>
              <a:ext uri="{FF2B5EF4-FFF2-40B4-BE49-F238E27FC236}">
                <a16:creationId xmlns:a16="http://schemas.microsoft.com/office/drawing/2014/main" id="{29619B6A-3E12-3E4F-97FA-908622D2B8AA}"/>
              </a:ext>
            </a:extLst>
          </p:cNvPr>
          <p:cNvCxnSpPr>
            <a:cxnSpLocks/>
          </p:cNvCxnSpPr>
          <p:nvPr userDrawn="1"/>
        </p:nvCxnSpPr>
        <p:spPr>
          <a:xfrm flipH="1">
            <a:off x="721361" y="2287106"/>
            <a:ext cx="2368692" cy="0"/>
          </a:xfrm>
          <a:prstGeom prst="straightConnector1">
            <a:avLst/>
          </a:prstGeom>
          <a:noFill/>
          <a:ln w="6350" cap="flat">
            <a:solidFill>
              <a:srgbClr val="F76366"/>
            </a:solidFill>
            <a:prstDash val="solid"/>
            <a:miter/>
          </a:ln>
        </p:spPr>
      </p:cxnSp>
      <p:sp>
        <p:nvSpPr>
          <p:cNvPr id="2" name="Title 1">
            <a:extLst>
              <a:ext uri="{FF2B5EF4-FFF2-40B4-BE49-F238E27FC236}">
                <a16:creationId xmlns:a16="http://schemas.microsoft.com/office/drawing/2014/main" id="{5E4BCA83-126C-8A40-AC5C-325A0CC8AA7A}"/>
              </a:ext>
            </a:extLst>
          </p:cNvPr>
          <p:cNvSpPr>
            <a:spLocks noGrp="1"/>
          </p:cNvSpPr>
          <p:nvPr>
            <p:ph type="title" hasCustomPrompt="1"/>
          </p:nvPr>
        </p:nvSpPr>
        <p:spPr>
          <a:xfrm>
            <a:off x="721360" y="219239"/>
            <a:ext cx="10414000" cy="928842"/>
          </a:xfrm>
          <a:prstGeom prst="rect">
            <a:avLst/>
          </a:prstGeom>
        </p:spPr>
        <p:txBody>
          <a:bodyPr lIns="0" tIns="0" rIns="0" bIns="0" anchor="ctr"/>
          <a:lstStyle>
            <a:lvl1pPr>
              <a:defRPr sz="3600" b="1" i="0">
                <a:solidFill>
                  <a:srgbClr val="005492"/>
                </a:solidFill>
                <a:latin typeface="Source Serif Pro" panose="02040603050405020204" pitchFamily="18" charset="0"/>
                <a:ea typeface="Source Serif Pro" panose="02040603050405020204" pitchFamily="18" charset="0"/>
              </a:defRPr>
            </a:lvl1pPr>
          </a:lstStyle>
          <a:p>
            <a:r>
              <a:rPr lang="en-US"/>
              <a:t>Table with 8 points</a:t>
            </a:r>
          </a:p>
        </p:txBody>
      </p:sp>
      <p:cxnSp>
        <p:nvCxnSpPr>
          <p:cNvPr id="39" name="Straight Connector 2">
            <a:extLst>
              <a:ext uri="{FF2B5EF4-FFF2-40B4-BE49-F238E27FC236}">
                <a16:creationId xmlns:a16="http://schemas.microsoft.com/office/drawing/2014/main" id="{6CAB4FB4-39AF-9041-8CC0-A26422382530}"/>
              </a:ext>
            </a:extLst>
          </p:cNvPr>
          <p:cNvCxnSpPr>
            <a:cxnSpLocks/>
          </p:cNvCxnSpPr>
          <p:nvPr userDrawn="1"/>
        </p:nvCxnSpPr>
        <p:spPr>
          <a:xfrm flipH="1">
            <a:off x="3585953" y="4334627"/>
            <a:ext cx="2396015" cy="0"/>
          </a:xfrm>
          <a:prstGeom prst="straightConnector1">
            <a:avLst/>
          </a:prstGeom>
          <a:noFill/>
          <a:ln w="6350" cap="flat">
            <a:solidFill>
              <a:srgbClr val="F76366"/>
            </a:solidFill>
            <a:prstDash val="solid"/>
            <a:miter/>
          </a:ln>
        </p:spPr>
      </p:cxnSp>
      <p:cxnSp>
        <p:nvCxnSpPr>
          <p:cNvPr id="40" name="Straight Connector 21">
            <a:extLst>
              <a:ext uri="{FF2B5EF4-FFF2-40B4-BE49-F238E27FC236}">
                <a16:creationId xmlns:a16="http://schemas.microsoft.com/office/drawing/2014/main" id="{4AB60CE5-7F5D-ED41-958B-B272AE10DFC9}"/>
              </a:ext>
            </a:extLst>
          </p:cNvPr>
          <p:cNvCxnSpPr>
            <a:cxnSpLocks/>
          </p:cNvCxnSpPr>
          <p:nvPr userDrawn="1"/>
        </p:nvCxnSpPr>
        <p:spPr>
          <a:xfrm flipH="1">
            <a:off x="3585953" y="2287106"/>
            <a:ext cx="2396015" cy="0"/>
          </a:xfrm>
          <a:prstGeom prst="straightConnector1">
            <a:avLst/>
          </a:prstGeom>
          <a:noFill/>
          <a:ln w="6350" cap="flat">
            <a:solidFill>
              <a:srgbClr val="F76366"/>
            </a:solidFill>
            <a:prstDash val="solid"/>
            <a:miter/>
          </a:ln>
        </p:spPr>
      </p:cxnSp>
      <p:cxnSp>
        <p:nvCxnSpPr>
          <p:cNvPr id="42" name="Straight Connector 2">
            <a:extLst>
              <a:ext uri="{FF2B5EF4-FFF2-40B4-BE49-F238E27FC236}">
                <a16:creationId xmlns:a16="http://schemas.microsoft.com/office/drawing/2014/main" id="{BA89B143-BB24-8942-976F-30C1F753FD5F}"/>
              </a:ext>
            </a:extLst>
          </p:cNvPr>
          <p:cNvCxnSpPr>
            <a:cxnSpLocks/>
          </p:cNvCxnSpPr>
          <p:nvPr userDrawn="1"/>
        </p:nvCxnSpPr>
        <p:spPr>
          <a:xfrm flipH="1">
            <a:off x="6404018" y="4334627"/>
            <a:ext cx="2376979" cy="0"/>
          </a:xfrm>
          <a:prstGeom prst="straightConnector1">
            <a:avLst/>
          </a:prstGeom>
          <a:noFill/>
          <a:ln w="6350" cap="flat">
            <a:solidFill>
              <a:srgbClr val="F76366"/>
            </a:solidFill>
            <a:prstDash val="solid"/>
            <a:miter/>
          </a:ln>
        </p:spPr>
      </p:cxnSp>
      <p:cxnSp>
        <p:nvCxnSpPr>
          <p:cNvPr id="43" name="Straight Connector 21">
            <a:extLst>
              <a:ext uri="{FF2B5EF4-FFF2-40B4-BE49-F238E27FC236}">
                <a16:creationId xmlns:a16="http://schemas.microsoft.com/office/drawing/2014/main" id="{50CF07AB-E5E3-2047-9B71-2B94CCA0001C}"/>
              </a:ext>
            </a:extLst>
          </p:cNvPr>
          <p:cNvCxnSpPr>
            <a:cxnSpLocks/>
          </p:cNvCxnSpPr>
          <p:nvPr userDrawn="1"/>
        </p:nvCxnSpPr>
        <p:spPr>
          <a:xfrm flipH="1">
            <a:off x="6404018" y="2287106"/>
            <a:ext cx="2372922" cy="0"/>
          </a:xfrm>
          <a:prstGeom prst="straightConnector1">
            <a:avLst/>
          </a:prstGeom>
          <a:noFill/>
          <a:ln w="6350" cap="flat">
            <a:solidFill>
              <a:srgbClr val="F76366"/>
            </a:solidFill>
            <a:prstDash val="solid"/>
            <a:miter/>
          </a:ln>
        </p:spPr>
      </p:cxnSp>
      <p:cxnSp>
        <p:nvCxnSpPr>
          <p:cNvPr id="45" name="Straight Connector 2">
            <a:extLst>
              <a:ext uri="{FF2B5EF4-FFF2-40B4-BE49-F238E27FC236}">
                <a16:creationId xmlns:a16="http://schemas.microsoft.com/office/drawing/2014/main" id="{5D0B50D6-7F1D-5D42-9995-A44CCDC847EC}"/>
              </a:ext>
            </a:extLst>
          </p:cNvPr>
          <p:cNvCxnSpPr>
            <a:cxnSpLocks/>
          </p:cNvCxnSpPr>
          <p:nvPr userDrawn="1"/>
        </p:nvCxnSpPr>
        <p:spPr>
          <a:xfrm flipH="1">
            <a:off x="9159250" y="4334627"/>
            <a:ext cx="2356986" cy="0"/>
          </a:xfrm>
          <a:prstGeom prst="straightConnector1">
            <a:avLst/>
          </a:prstGeom>
          <a:noFill/>
          <a:ln w="6350" cap="flat">
            <a:solidFill>
              <a:srgbClr val="F76366"/>
            </a:solidFill>
            <a:prstDash val="solid"/>
            <a:miter/>
          </a:ln>
        </p:spPr>
      </p:cxnSp>
      <p:cxnSp>
        <p:nvCxnSpPr>
          <p:cNvPr id="46" name="Straight Connector 21">
            <a:extLst>
              <a:ext uri="{FF2B5EF4-FFF2-40B4-BE49-F238E27FC236}">
                <a16:creationId xmlns:a16="http://schemas.microsoft.com/office/drawing/2014/main" id="{529BF895-274F-594D-AF96-EB7AAE08393F}"/>
              </a:ext>
            </a:extLst>
          </p:cNvPr>
          <p:cNvCxnSpPr>
            <a:cxnSpLocks/>
          </p:cNvCxnSpPr>
          <p:nvPr userDrawn="1"/>
        </p:nvCxnSpPr>
        <p:spPr>
          <a:xfrm flipH="1">
            <a:off x="9159250" y="2287106"/>
            <a:ext cx="2356986" cy="0"/>
          </a:xfrm>
          <a:prstGeom prst="straightConnector1">
            <a:avLst/>
          </a:prstGeom>
          <a:noFill/>
          <a:ln w="6350" cap="flat">
            <a:solidFill>
              <a:srgbClr val="F76366"/>
            </a:solidFill>
            <a:prstDash val="solid"/>
            <a:miter/>
          </a:ln>
        </p:spPr>
      </p:cxnSp>
      <p:sp>
        <p:nvSpPr>
          <p:cNvPr id="4" name="Text Placeholder 3">
            <a:extLst>
              <a:ext uri="{FF2B5EF4-FFF2-40B4-BE49-F238E27FC236}">
                <a16:creationId xmlns:a16="http://schemas.microsoft.com/office/drawing/2014/main" id="{9E6AEA36-A7DC-A649-915C-5DB263E97BAA}"/>
              </a:ext>
            </a:extLst>
          </p:cNvPr>
          <p:cNvSpPr>
            <a:spLocks noGrp="1"/>
          </p:cNvSpPr>
          <p:nvPr>
            <p:ph type="body" sz="quarter" idx="10" hasCustomPrompt="1"/>
          </p:nvPr>
        </p:nvSpPr>
        <p:spPr>
          <a:xfrm>
            <a:off x="721360" y="2327098"/>
            <a:ext cx="2368693" cy="484703"/>
          </a:xfrm>
          <a:prstGeom prst="rect">
            <a:avLst/>
          </a:prstGeom>
        </p:spPr>
        <p:txBody>
          <a:bodyPr lIns="0" tIns="0" rIns="0" bIns="0"/>
          <a:lstStyle>
            <a:lvl1pPr marL="0" indent="0">
              <a:lnSpc>
                <a:spcPct val="100000"/>
              </a:lnSpc>
              <a:spcBef>
                <a:spcPts val="0"/>
              </a:spcBef>
              <a:buFontTx/>
              <a:buNone/>
              <a:defRPr sz="1600" b="1">
                <a:solidFill>
                  <a:schemeClr val="tx1"/>
                </a:solidFill>
                <a:latin typeface="+mj-lt"/>
              </a:defRPr>
            </a:lvl1pPr>
            <a:lvl2pPr>
              <a:buFontTx/>
              <a:buNone/>
              <a:defRPr/>
            </a:lvl2pPr>
            <a:lvl3pPr>
              <a:buFontTx/>
              <a:buNone/>
              <a:defRPr/>
            </a:lvl3pPr>
            <a:lvl4pPr>
              <a:buFontTx/>
              <a:buNone/>
              <a:defRPr/>
            </a:lvl4pPr>
            <a:lvl5pPr>
              <a:buFontTx/>
              <a:buNone/>
              <a:defRPr/>
            </a:lvl5pPr>
          </a:lstStyle>
          <a:p>
            <a:pPr lvl="0"/>
            <a:r>
              <a:rPr lang="en-US"/>
              <a:t>Header</a:t>
            </a:r>
          </a:p>
        </p:txBody>
      </p:sp>
      <p:sp>
        <p:nvSpPr>
          <p:cNvPr id="6" name="Text Placeholder 5">
            <a:extLst>
              <a:ext uri="{FF2B5EF4-FFF2-40B4-BE49-F238E27FC236}">
                <a16:creationId xmlns:a16="http://schemas.microsoft.com/office/drawing/2014/main" id="{AADEC775-C947-D244-8752-8C3DD0CCDF70}"/>
              </a:ext>
            </a:extLst>
          </p:cNvPr>
          <p:cNvSpPr>
            <a:spLocks noGrp="1"/>
          </p:cNvSpPr>
          <p:nvPr>
            <p:ph type="body" sz="quarter" idx="11" hasCustomPrompt="1"/>
          </p:nvPr>
        </p:nvSpPr>
        <p:spPr>
          <a:xfrm>
            <a:off x="3585952" y="2327098"/>
            <a:ext cx="2396015" cy="484187"/>
          </a:xfrm>
          <a:prstGeom prst="rect">
            <a:avLst/>
          </a:prstGeom>
        </p:spPr>
        <p:txBody>
          <a:bodyPr lIns="0" tIns="0" rIns="0" bIns="0"/>
          <a:lstStyle>
            <a:lvl1pPr marL="0" indent="0">
              <a:lnSpc>
                <a:spcPct val="100000"/>
              </a:lnSpc>
              <a:spcBef>
                <a:spcPts val="0"/>
              </a:spcBef>
              <a:buFontTx/>
              <a:buNone/>
              <a:defRPr sz="1600" b="1">
                <a:solidFill>
                  <a:schemeClr val="tx1"/>
                </a:solidFill>
                <a:latin typeface="+mj-lt"/>
              </a:defRPr>
            </a:lvl1pPr>
          </a:lstStyle>
          <a:p>
            <a:pPr lvl="0"/>
            <a:r>
              <a:rPr lang="en-US"/>
              <a:t>Header</a:t>
            </a:r>
          </a:p>
        </p:txBody>
      </p:sp>
      <p:sp>
        <p:nvSpPr>
          <p:cNvPr id="23" name="Text Placeholder 22">
            <a:extLst>
              <a:ext uri="{FF2B5EF4-FFF2-40B4-BE49-F238E27FC236}">
                <a16:creationId xmlns:a16="http://schemas.microsoft.com/office/drawing/2014/main" id="{713A443D-B063-1349-9AA8-0DC7CF74C1D9}"/>
              </a:ext>
            </a:extLst>
          </p:cNvPr>
          <p:cNvSpPr>
            <a:spLocks noGrp="1"/>
          </p:cNvSpPr>
          <p:nvPr>
            <p:ph type="body" sz="quarter" idx="12" hasCustomPrompt="1"/>
          </p:nvPr>
        </p:nvSpPr>
        <p:spPr>
          <a:xfrm>
            <a:off x="6419807" y="2327098"/>
            <a:ext cx="2356987" cy="484187"/>
          </a:xfrm>
          <a:prstGeom prst="rect">
            <a:avLst/>
          </a:prstGeom>
        </p:spPr>
        <p:txBody>
          <a:bodyPr lIns="0" tIns="0" rIns="0" bIns="0"/>
          <a:lstStyle>
            <a:lvl1pPr marL="0" indent="0">
              <a:lnSpc>
                <a:spcPct val="100000"/>
              </a:lnSpc>
              <a:spcBef>
                <a:spcPts val="0"/>
              </a:spcBef>
              <a:buFontTx/>
              <a:buNone/>
              <a:defRPr sz="1600" b="1">
                <a:solidFill>
                  <a:schemeClr val="tx1"/>
                </a:solidFill>
                <a:latin typeface="+mj-lt"/>
              </a:defRPr>
            </a:lvl1pPr>
            <a:lvl2pPr>
              <a:buFontTx/>
              <a:buNone/>
              <a:defRPr sz="1600" b="1">
                <a:solidFill>
                  <a:srgbClr val="04A299"/>
                </a:solidFill>
                <a:latin typeface="+mj-lt"/>
              </a:defRPr>
            </a:lvl2pPr>
            <a:lvl3pPr>
              <a:buFontTx/>
              <a:buNone/>
              <a:defRPr sz="1600" b="1">
                <a:solidFill>
                  <a:srgbClr val="04A299"/>
                </a:solidFill>
                <a:latin typeface="+mj-lt"/>
              </a:defRPr>
            </a:lvl3pPr>
            <a:lvl4pPr>
              <a:buFontTx/>
              <a:buNone/>
              <a:defRPr sz="1600" b="1">
                <a:solidFill>
                  <a:srgbClr val="04A299"/>
                </a:solidFill>
                <a:latin typeface="+mj-lt"/>
              </a:defRPr>
            </a:lvl4pPr>
            <a:lvl5pPr>
              <a:buFontTx/>
              <a:buNone/>
              <a:defRPr sz="1600" b="1">
                <a:solidFill>
                  <a:srgbClr val="04A299"/>
                </a:solidFill>
                <a:latin typeface="+mj-lt"/>
              </a:defRPr>
            </a:lvl5pPr>
          </a:lstStyle>
          <a:p>
            <a:pPr lvl="0"/>
            <a:r>
              <a:rPr lang="en-US"/>
              <a:t>Header</a:t>
            </a:r>
          </a:p>
        </p:txBody>
      </p:sp>
      <p:sp>
        <p:nvSpPr>
          <p:cNvPr id="29" name="Text Placeholder 28">
            <a:extLst>
              <a:ext uri="{FF2B5EF4-FFF2-40B4-BE49-F238E27FC236}">
                <a16:creationId xmlns:a16="http://schemas.microsoft.com/office/drawing/2014/main" id="{0DB7FD91-AF73-C940-BA2C-AF665C6BF7A1}"/>
              </a:ext>
            </a:extLst>
          </p:cNvPr>
          <p:cNvSpPr>
            <a:spLocks noGrp="1"/>
          </p:cNvSpPr>
          <p:nvPr>
            <p:ph type="body" sz="quarter" idx="13" hasCustomPrompt="1"/>
          </p:nvPr>
        </p:nvSpPr>
        <p:spPr>
          <a:xfrm>
            <a:off x="9159249" y="2327098"/>
            <a:ext cx="2356986" cy="484187"/>
          </a:xfrm>
          <a:prstGeom prst="rect">
            <a:avLst/>
          </a:prstGeom>
        </p:spPr>
        <p:txBody>
          <a:bodyPr lIns="0" tIns="0" rIns="0" bIns="0"/>
          <a:lstStyle>
            <a:lvl1pPr marL="0" indent="0">
              <a:lnSpc>
                <a:spcPct val="100000"/>
              </a:lnSpc>
              <a:spcBef>
                <a:spcPts val="0"/>
              </a:spcBef>
              <a:buFontTx/>
              <a:buNone/>
              <a:defRPr sz="1600" b="1">
                <a:solidFill>
                  <a:schemeClr val="tx1"/>
                </a:solidFill>
                <a:latin typeface="+mj-lt"/>
              </a:defRPr>
            </a:lvl1pPr>
            <a:lvl2pPr>
              <a:buFontTx/>
              <a:buNone/>
              <a:defRPr sz="1600" b="1">
                <a:solidFill>
                  <a:srgbClr val="04A299"/>
                </a:solidFill>
                <a:latin typeface="+mj-lt"/>
              </a:defRPr>
            </a:lvl2pPr>
            <a:lvl3pPr>
              <a:buFontTx/>
              <a:buNone/>
              <a:defRPr sz="1600" b="1">
                <a:solidFill>
                  <a:srgbClr val="04A299"/>
                </a:solidFill>
                <a:latin typeface="+mj-lt"/>
              </a:defRPr>
            </a:lvl3pPr>
            <a:lvl4pPr>
              <a:buFontTx/>
              <a:buNone/>
              <a:defRPr sz="1600" b="1">
                <a:solidFill>
                  <a:srgbClr val="04A299"/>
                </a:solidFill>
                <a:latin typeface="+mj-lt"/>
              </a:defRPr>
            </a:lvl4pPr>
            <a:lvl5pPr>
              <a:buFontTx/>
              <a:buNone/>
              <a:defRPr sz="1600" b="1">
                <a:solidFill>
                  <a:srgbClr val="04A299"/>
                </a:solidFill>
                <a:latin typeface="+mj-lt"/>
              </a:defRPr>
            </a:lvl5pPr>
          </a:lstStyle>
          <a:p>
            <a:pPr lvl="0"/>
            <a:r>
              <a:rPr lang="en-US"/>
              <a:t>Header</a:t>
            </a:r>
          </a:p>
        </p:txBody>
      </p:sp>
      <p:sp>
        <p:nvSpPr>
          <p:cNvPr id="35" name="Text Placeholder 34">
            <a:extLst>
              <a:ext uri="{FF2B5EF4-FFF2-40B4-BE49-F238E27FC236}">
                <a16:creationId xmlns:a16="http://schemas.microsoft.com/office/drawing/2014/main" id="{653789CD-493A-9447-AF9C-E84DE9E57440}"/>
              </a:ext>
            </a:extLst>
          </p:cNvPr>
          <p:cNvSpPr>
            <a:spLocks noGrp="1"/>
          </p:cNvSpPr>
          <p:nvPr>
            <p:ph type="body" sz="quarter" idx="14" hasCustomPrompt="1"/>
          </p:nvPr>
        </p:nvSpPr>
        <p:spPr>
          <a:xfrm>
            <a:off x="721360" y="4394253"/>
            <a:ext cx="2361332" cy="365846"/>
          </a:xfrm>
          <a:prstGeom prst="rect">
            <a:avLst/>
          </a:prstGeom>
        </p:spPr>
        <p:txBody>
          <a:bodyPr lIns="0" tIns="0" rIns="0" bIns="0"/>
          <a:lstStyle>
            <a:lvl1pPr marL="0" indent="0">
              <a:lnSpc>
                <a:spcPct val="100000"/>
              </a:lnSpc>
              <a:spcBef>
                <a:spcPts val="0"/>
              </a:spcBef>
              <a:buFontTx/>
              <a:buNone/>
              <a:defRPr sz="1600" b="1">
                <a:solidFill>
                  <a:schemeClr val="tx1"/>
                </a:solidFill>
                <a:latin typeface="+mj-lt"/>
              </a:defRPr>
            </a:lvl1pPr>
            <a:lvl2pPr marL="0" indent="0">
              <a:lnSpc>
                <a:spcPct val="100000"/>
              </a:lnSpc>
              <a:spcBef>
                <a:spcPts val="0"/>
              </a:spcBef>
              <a:buFontTx/>
              <a:buNone/>
              <a:defRPr b="1">
                <a:solidFill>
                  <a:srgbClr val="04A299"/>
                </a:solidFill>
                <a:latin typeface="+mj-lt"/>
              </a:defRPr>
            </a:lvl2pPr>
            <a:lvl3pPr marL="0" indent="0">
              <a:lnSpc>
                <a:spcPct val="100000"/>
              </a:lnSpc>
              <a:spcBef>
                <a:spcPts val="0"/>
              </a:spcBef>
              <a:buFontTx/>
              <a:buNone/>
              <a:defRPr b="1">
                <a:solidFill>
                  <a:srgbClr val="04A299"/>
                </a:solidFill>
                <a:latin typeface="+mj-lt"/>
              </a:defRPr>
            </a:lvl3pPr>
            <a:lvl4pPr marL="0" indent="0">
              <a:lnSpc>
                <a:spcPct val="100000"/>
              </a:lnSpc>
              <a:spcBef>
                <a:spcPts val="0"/>
              </a:spcBef>
              <a:buFontTx/>
              <a:buNone/>
              <a:defRPr b="1">
                <a:solidFill>
                  <a:srgbClr val="04A299"/>
                </a:solidFill>
                <a:latin typeface="+mj-lt"/>
              </a:defRPr>
            </a:lvl4pPr>
            <a:lvl5pPr marL="0" indent="0">
              <a:lnSpc>
                <a:spcPct val="100000"/>
              </a:lnSpc>
              <a:spcBef>
                <a:spcPts val="0"/>
              </a:spcBef>
              <a:buFontTx/>
              <a:buNone/>
              <a:defRPr b="1">
                <a:solidFill>
                  <a:srgbClr val="04A299"/>
                </a:solidFill>
                <a:latin typeface="+mj-lt"/>
              </a:defRPr>
            </a:lvl5pPr>
          </a:lstStyle>
          <a:p>
            <a:pPr lvl="0"/>
            <a:r>
              <a:rPr lang="en-US"/>
              <a:t>Header</a:t>
            </a:r>
          </a:p>
        </p:txBody>
      </p:sp>
      <p:sp>
        <p:nvSpPr>
          <p:cNvPr id="47" name="Text Placeholder 46">
            <a:extLst>
              <a:ext uri="{FF2B5EF4-FFF2-40B4-BE49-F238E27FC236}">
                <a16:creationId xmlns:a16="http://schemas.microsoft.com/office/drawing/2014/main" id="{FECE89A3-01FB-1C47-83B9-EE08A269CDA2}"/>
              </a:ext>
            </a:extLst>
          </p:cNvPr>
          <p:cNvSpPr>
            <a:spLocks noGrp="1"/>
          </p:cNvSpPr>
          <p:nvPr>
            <p:ph type="body" sz="quarter" idx="15" hasCustomPrompt="1"/>
          </p:nvPr>
        </p:nvSpPr>
        <p:spPr>
          <a:xfrm>
            <a:off x="3585953" y="4394253"/>
            <a:ext cx="2396014" cy="365846"/>
          </a:xfrm>
          <a:prstGeom prst="rect">
            <a:avLst/>
          </a:prstGeom>
        </p:spPr>
        <p:txBody>
          <a:bodyPr lIns="0" tIns="0" rIns="0" bIns="0"/>
          <a:lstStyle>
            <a:lvl1pPr marL="0" indent="0">
              <a:lnSpc>
                <a:spcPct val="100000"/>
              </a:lnSpc>
              <a:spcBef>
                <a:spcPts val="0"/>
              </a:spcBef>
              <a:buFontTx/>
              <a:buNone/>
              <a:defRPr sz="1600" b="1">
                <a:solidFill>
                  <a:srgbClr val="16726E"/>
                </a:solidFill>
                <a:latin typeface="+mj-lt"/>
              </a:defRPr>
            </a:lvl1pPr>
            <a:lvl2pPr marL="0" indent="0">
              <a:lnSpc>
                <a:spcPct val="100000"/>
              </a:lnSpc>
              <a:spcBef>
                <a:spcPts val="0"/>
              </a:spcBef>
              <a:buFontTx/>
              <a:buNone/>
              <a:defRPr b="1">
                <a:solidFill>
                  <a:srgbClr val="04A299"/>
                </a:solidFill>
                <a:latin typeface="+mj-lt"/>
              </a:defRPr>
            </a:lvl2pPr>
            <a:lvl3pPr marL="0" indent="0">
              <a:lnSpc>
                <a:spcPct val="100000"/>
              </a:lnSpc>
              <a:spcBef>
                <a:spcPts val="0"/>
              </a:spcBef>
              <a:buFontTx/>
              <a:buNone/>
              <a:defRPr b="1">
                <a:solidFill>
                  <a:srgbClr val="04A299"/>
                </a:solidFill>
                <a:latin typeface="+mj-lt"/>
              </a:defRPr>
            </a:lvl3pPr>
            <a:lvl4pPr marL="0" indent="0">
              <a:lnSpc>
                <a:spcPct val="100000"/>
              </a:lnSpc>
              <a:spcBef>
                <a:spcPts val="0"/>
              </a:spcBef>
              <a:buFontTx/>
              <a:buNone/>
              <a:defRPr b="1">
                <a:solidFill>
                  <a:srgbClr val="04A299"/>
                </a:solidFill>
                <a:latin typeface="+mj-lt"/>
              </a:defRPr>
            </a:lvl4pPr>
            <a:lvl5pPr marL="0" indent="0">
              <a:lnSpc>
                <a:spcPct val="100000"/>
              </a:lnSpc>
              <a:spcBef>
                <a:spcPts val="0"/>
              </a:spcBef>
              <a:buFontTx/>
              <a:buNone/>
              <a:defRPr b="1">
                <a:solidFill>
                  <a:srgbClr val="04A299"/>
                </a:solidFill>
                <a:latin typeface="+mj-lt"/>
              </a:defRPr>
            </a:lvl5pPr>
          </a:lstStyle>
          <a:p>
            <a:pPr lvl="0"/>
            <a:r>
              <a:rPr lang="en-US"/>
              <a:t>Header</a:t>
            </a:r>
          </a:p>
        </p:txBody>
      </p:sp>
      <p:sp>
        <p:nvSpPr>
          <p:cNvPr id="49" name="Text Placeholder 48">
            <a:extLst>
              <a:ext uri="{FF2B5EF4-FFF2-40B4-BE49-F238E27FC236}">
                <a16:creationId xmlns:a16="http://schemas.microsoft.com/office/drawing/2014/main" id="{01B2740D-DC7F-5C46-8390-6E4C2F592266}"/>
              </a:ext>
            </a:extLst>
          </p:cNvPr>
          <p:cNvSpPr>
            <a:spLocks noGrp="1"/>
          </p:cNvSpPr>
          <p:nvPr>
            <p:ph type="body" sz="quarter" idx="16" hasCustomPrompt="1"/>
          </p:nvPr>
        </p:nvSpPr>
        <p:spPr>
          <a:xfrm>
            <a:off x="6419808" y="4394253"/>
            <a:ext cx="2361189" cy="365846"/>
          </a:xfrm>
          <a:prstGeom prst="rect">
            <a:avLst/>
          </a:prstGeom>
        </p:spPr>
        <p:txBody>
          <a:bodyPr lIns="0" tIns="0" rIns="0" bIns="0"/>
          <a:lstStyle>
            <a:lvl1pPr marL="0" indent="0">
              <a:lnSpc>
                <a:spcPct val="100000"/>
              </a:lnSpc>
              <a:spcBef>
                <a:spcPts val="0"/>
              </a:spcBef>
              <a:buFontTx/>
              <a:buNone/>
              <a:defRPr sz="1600" b="1">
                <a:solidFill>
                  <a:schemeClr val="tx1"/>
                </a:solidFill>
                <a:latin typeface="+mj-lt"/>
              </a:defRPr>
            </a:lvl1pPr>
            <a:lvl2pPr marL="0" indent="0">
              <a:lnSpc>
                <a:spcPct val="100000"/>
              </a:lnSpc>
              <a:spcBef>
                <a:spcPts val="0"/>
              </a:spcBef>
              <a:buFontTx/>
              <a:buNone/>
              <a:defRPr b="1">
                <a:solidFill>
                  <a:srgbClr val="04A299"/>
                </a:solidFill>
                <a:latin typeface="+mj-lt"/>
              </a:defRPr>
            </a:lvl2pPr>
            <a:lvl3pPr marL="0" indent="0">
              <a:lnSpc>
                <a:spcPct val="100000"/>
              </a:lnSpc>
              <a:spcBef>
                <a:spcPts val="0"/>
              </a:spcBef>
              <a:buFontTx/>
              <a:buNone/>
              <a:defRPr b="1">
                <a:solidFill>
                  <a:srgbClr val="04A299"/>
                </a:solidFill>
                <a:latin typeface="+mj-lt"/>
              </a:defRPr>
            </a:lvl3pPr>
            <a:lvl4pPr marL="0" indent="0">
              <a:lnSpc>
                <a:spcPct val="100000"/>
              </a:lnSpc>
              <a:spcBef>
                <a:spcPts val="0"/>
              </a:spcBef>
              <a:buFontTx/>
              <a:buNone/>
              <a:defRPr b="1">
                <a:solidFill>
                  <a:srgbClr val="04A299"/>
                </a:solidFill>
                <a:latin typeface="+mj-lt"/>
              </a:defRPr>
            </a:lvl4pPr>
            <a:lvl5pPr marL="0" indent="0">
              <a:lnSpc>
                <a:spcPct val="100000"/>
              </a:lnSpc>
              <a:spcBef>
                <a:spcPts val="0"/>
              </a:spcBef>
              <a:buFontTx/>
              <a:buNone/>
              <a:defRPr b="1">
                <a:solidFill>
                  <a:srgbClr val="04A299"/>
                </a:solidFill>
                <a:latin typeface="+mj-lt"/>
              </a:defRPr>
            </a:lvl5pPr>
          </a:lstStyle>
          <a:p>
            <a:pPr lvl="0"/>
            <a:r>
              <a:rPr lang="en-US"/>
              <a:t>Header</a:t>
            </a:r>
          </a:p>
        </p:txBody>
      </p:sp>
      <p:sp>
        <p:nvSpPr>
          <p:cNvPr id="51" name="Text Placeholder 50">
            <a:extLst>
              <a:ext uri="{FF2B5EF4-FFF2-40B4-BE49-F238E27FC236}">
                <a16:creationId xmlns:a16="http://schemas.microsoft.com/office/drawing/2014/main" id="{DDB622EE-B538-5246-A770-E2E8E38EF437}"/>
              </a:ext>
            </a:extLst>
          </p:cNvPr>
          <p:cNvSpPr>
            <a:spLocks noGrp="1"/>
          </p:cNvSpPr>
          <p:nvPr>
            <p:ph type="body" sz="quarter" idx="17" hasCustomPrompt="1"/>
          </p:nvPr>
        </p:nvSpPr>
        <p:spPr>
          <a:xfrm>
            <a:off x="9159249" y="4394253"/>
            <a:ext cx="2368049" cy="365846"/>
          </a:xfrm>
          <a:prstGeom prst="rect">
            <a:avLst/>
          </a:prstGeom>
        </p:spPr>
        <p:txBody>
          <a:bodyPr lIns="0" tIns="0" rIns="0" bIns="0"/>
          <a:lstStyle>
            <a:lvl1pPr marL="0" indent="0">
              <a:lnSpc>
                <a:spcPct val="100000"/>
              </a:lnSpc>
              <a:spcBef>
                <a:spcPts val="0"/>
              </a:spcBef>
              <a:buFontTx/>
              <a:buNone/>
              <a:defRPr sz="1600" b="1">
                <a:solidFill>
                  <a:schemeClr val="tx1"/>
                </a:solidFill>
                <a:latin typeface="+mj-lt"/>
              </a:defRPr>
            </a:lvl1pPr>
            <a:lvl2pPr marL="0" indent="0">
              <a:lnSpc>
                <a:spcPct val="100000"/>
              </a:lnSpc>
              <a:spcBef>
                <a:spcPts val="0"/>
              </a:spcBef>
              <a:buFontTx/>
              <a:buNone/>
              <a:defRPr b="1">
                <a:solidFill>
                  <a:srgbClr val="04A299"/>
                </a:solidFill>
                <a:latin typeface="+mj-lt"/>
              </a:defRPr>
            </a:lvl2pPr>
            <a:lvl3pPr marL="0" indent="0">
              <a:lnSpc>
                <a:spcPct val="100000"/>
              </a:lnSpc>
              <a:spcBef>
                <a:spcPts val="0"/>
              </a:spcBef>
              <a:buFontTx/>
              <a:buNone/>
              <a:defRPr b="1">
                <a:solidFill>
                  <a:srgbClr val="04A299"/>
                </a:solidFill>
                <a:latin typeface="+mj-lt"/>
              </a:defRPr>
            </a:lvl3pPr>
            <a:lvl4pPr marL="0" indent="0">
              <a:lnSpc>
                <a:spcPct val="100000"/>
              </a:lnSpc>
              <a:spcBef>
                <a:spcPts val="0"/>
              </a:spcBef>
              <a:buFontTx/>
              <a:buNone/>
              <a:defRPr b="1">
                <a:solidFill>
                  <a:srgbClr val="04A299"/>
                </a:solidFill>
                <a:latin typeface="+mj-lt"/>
              </a:defRPr>
            </a:lvl4pPr>
            <a:lvl5pPr marL="0" indent="0">
              <a:lnSpc>
                <a:spcPct val="100000"/>
              </a:lnSpc>
              <a:spcBef>
                <a:spcPts val="0"/>
              </a:spcBef>
              <a:buFontTx/>
              <a:buNone/>
              <a:defRPr b="1">
                <a:solidFill>
                  <a:srgbClr val="04A299"/>
                </a:solidFill>
                <a:latin typeface="+mj-lt"/>
              </a:defRPr>
            </a:lvl5pPr>
          </a:lstStyle>
          <a:p>
            <a:pPr lvl="0"/>
            <a:r>
              <a:rPr lang="en-US"/>
              <a:t>Header</a:t>
            </a:r>
          </a:p>
        </p:txBody>
      </p:sp>
      <p:sp>
        <p:nvSpPr>
          <p:cNvPr id="53" name="Text Placeholder 52">
            <a:extLst>
              <a:ext uri="{FF2B5EF4-FFF2-40B4-BE49-F238E27FC236}">
                <a16:creationId xmlns:a16="http://schemas.microsoft.com/office/drawing/2014/main" id="{670DCF57-A2E2-A243-8F78-8608AC8EE914}"/>
              </a:ext>
            </a:extLst>
          </p:cNvPr>
          <p:cNvSpPr>
            <a:spLocks noGrp="1"/>
          </p:cNvSpPr>
          <p:nvPr>
            <p:ph type="body" sz="quarter" idx="18" hasCustomPrompt="1"/>
          </p:nvPr>
        </p:nvSpPr>
        <p:spPr>
          <a:xfrm>
            <a:off x="721360" y="2883525"/>
            <a:ext cx="2361331" cy="1315031"/>
          </a:xfrm>
          <a:prstGeom prst="rect">
            <a:avLst/>
          </a:prstGeom>
        </p:spPr>
        <p:txBody>
          <a:bodyPr lIns="0" tIns="0" rIns="0" bIns="0"/>
          <a:lstStyle>
            <a:lvl1pPr marL="0" indent="-228600" defTabSz="457200">
              <a:lnSpc>
                <a:spcPct val="100000"/>
              </a:lnSpc>
              <a:spcBef>
                <a:spcPts val="0"/>
              </a:spcBef>
              <a:buFontTx/>
              <a:buNone/>
              <a:tabLst>
                <a:tab pos="457200" algn="l"/>
              </a:tabLst>
              <a:defRPr sz="1400">
                <a:solidFill>
                  <a:schemeClr val="tx1"/>
                </a:solidFill>
              </a:defRPr>
            </a:lvl1pPr>
            <a:lvl2pPr marL="0" indent="0">
              <a:lnSpc>
                <a:spcPct val="100000"/>
              </a:lnSpc>
              <a:spcBef>
                <a:spcPts val="0"/>
              </a:spcBef>
              <a:buFontTx/>
              <a:buNone/>
              <a:defRPr/>
            </a:lvl2pPr>
            <a:lvl3pPr marL="0" indent="0">
              <a:lnSpc>
                <a:spcPct val="100000"/>
              </a:lnSpc>
              <a:spcBef>
                <a:spcPts val="0"/>
              </a:spcBef>
              <a:buFontTx/>
              <a:buNone/>
              <a:defRPr/>
            </a:lvl3pPr>
            <a:lvl4pPr marL="0" indent="0">
              <a:lnSpc>
                <a:spcPct val="100000"/>
              </a:lnSpc>
              <a:spcBef>
                <a:spcPts val="0"/>
              </a:spcBef>
              <a:buFontTx/>
              <a:buNone/>
              <a:defRPr/>
            </a:lvl4pPr>
            <a:lvl5pPr marL="0" indent="0">
              <a:lnSpc>
                <a:spcPct val="100000"/>
              </a:lnSpc>
              <a:spcBef>
                <a:spcPts val="0"/>
              </a:spcBef>
              <a:buFontTx/>
              <a:buNone/>
              <a:defRPr/>
            </a:lvl5pPr>
          </a:lstStyle>
          <a:p>
            <a:pPr lvl="0"/>
            <a:r>
              <a:rPr lang="en-US"/>
              <a:t>Body text</a:t>
            </a:r>
          </a:p>
        </p:txBody>
      </p:sp>
      <p:sp>
        <p:nvSpPr>
          <p:cNvPr id="55" name="Text Placeholder 54">
            <a:extLst>
              <a:ext uri="{FF2B5EF4-FFF2-40B4-BE49-F238E27FC236}">
                <a16:creationId xmlns:a16="http://schemas.microsoft.com/office/drawing/2014/main" id="{EFF7F820-25AC-184F-A103-92608BCD87BD}"/>
              </a:ext>
            </a:extLst>
          </p:cNvPr>
          <p:cNvSpPr>
            <a:spLocks noGrp="1"/>
          </p:cNvSpPr>
          <p:nvPr>
            <p:ph type="body" sz="quarter" idx="19" hasCustomPrompt="1"/>
          </p:nvPr>
        </p:nvSpPr>
        <p:spPr>
          <a:xfrm>
            <a:off x="3585953" y="2884105"/>
            <a:ext cx="2396014" cy="1325563"/>
          </a:xfrm>
          <a:prstGeom prst="rect">
            <a:avLst/>
          </a:prstGeom>
        </p:spPr>
        <p:txBody>
          <a:bodyPr lIns="0" tIns="0" rIns="0" bIns="0"/>
          <a:lstStyle>
            <a:lvl1pPr marL="0" indent="-228600" defTabSz="457200">
              <a:lnSpc>
                <a:spcPct val="100000"/>
              </a:lnSpc>
              <a:spcBef>
                <a:spcPts val="0"/>
              </a:spcBef>
              <a:buFontTx/>
              <a:buNone/>
              <a:tabLst>
                <a:tab pos="457200" algn="l"/>
              </a:tabLst>
              <a:defRPr sz="1400">
                <a:solidFill>
                  <a:schemeClr val="tx1"/>
                </a:solidFill>
              </a:defRPr>
            </a:lvl1pPr>
            <a:lvl2pPr marL="0" indent="0">
              <a:lnSpc>
                <a:spcPct val="100000"/>
              </a:lnSpc>
              <a:spcBef>
                <a:spcPts val="0"/>
              </a:spcBef>
              <a:buFontTx/>
              <a:buNone/>
              <a:defRPr/>
            </a:lvl2pPr>
            <a:lvl3pPr marL="0" indent="0">
              <a:lnSpc>
                <a:spcPct val="100000"/>
              </a:lnSpc>
              <a:spcBef>
                <a:spcPts val="0"/>
              </a:spcBef>
              <a:buFontTx/>
              <a:buNone/>
              <a:defRPr/>
            </a:lvl3pPr>
            <a:lvl4pPr marL="0" indent="0">
              <a:lnSpc>
                <a:spcPct val="100000"/>
              </a:lnSpc>
              <a:spcBef>
                <a:spcPts val="0"/>
              </a:spcBef>
              <a:buFontTx/>
              <a:buNone/>
              <a:defRPr/>
            </a:lvl4pPr>
            <a:lvl5pPr marL="0" indent="0">
              <a:lnSpc>
                <a:spcPct val="100000"/>
              </a:lnSpc>
              <a:spcBef>
                <a:spcPts val="0"/>
              </a:spcBef>
              <a:buFontTx/>
              <a:buNone/>
              <a:defRPr/>
            </a:lvl5pPr>
          </a:lstStyle>
          <a:p>
            <a:pPr lvl="0"/>
            <a:r>
              <a:rPr lang="en-US"/>
              <a:t>Body text</a:t>
            </a:r>
          </a:p>
        </p:txBody>
      </p:sp>
      <p:sp>
        <p:nvSpPr>
          <p:cNvPr id="57" name="Text Placeholder 56">
            <a:extLst>
              <a:ext uri="{FF2B5EF4-FFF2-40B4-BE49-F238E27FC236}">
                <a16:creationId xmlns:a16="http://schemas.microsoft.com/office/drawing/2014/main" id="{F50D67A9-D5A6-524E-ACEF-301879663D67}"/>
              </a:ext>
            </a:extLst>
          </p:cNvPr>
          <p:cNvSpPr>
            <a:spLocks noGrp="1"/>
          </p:cNvSpPr>
          <p:nvPr>
            <p:ph type="body" sz="quarter" idx="20" hasCustomPrompt="1"/>
          </p:nvPr>
        </p:nvSpPr>
        <p:spPr>
          <a:xfrm>
            <a:off x="6419953" y="2883525"/>
            <a:ext cx="2356987" cy="1315031"/>
          </a:xfrm>
          <a:prstGeom prst="rect">
            <a:avLst/>
          </a:prstGeom>
        </p:spPr>
        <p:txBody>
          <a:bodyPr lIns="0" tIns="0" rIns="0" bIns="0"/>
          <a:lstStyle>
            <a:lvl1pPr marL="0" indent="-228600" defTabSz="457200">
              <a:lnSpc>
                <a:spcPct val="100000"/>
              </a:lnSpc>
              <a:spcBef>
                <a:spcPts val="0"/>
              </a:spcBef>
              <a:buFontTx/>
              <a:buNone/>
              <a:tabLst>
                <a:tab pos="457200" algn="l"/>
              </a:tabLst>
              <a:defRPr sz="1400">
                <a:solidFill>
                  <a:schemeClr val="tx1"/>
                </a:solidFill>
              </a:defRPr>
            </a:lvl1pPr>
            <a:lvl2pPr marL="0" indent="0">
              <a:lnSpc>
                <a:spcPct val="100000"/>
              </a:lnSpc>
              <a:spcBef>
                <a:spcPts val="0"/>
              </a:spcBef>
              <a:buFontTx/>
              <a:buNone/>
              <a:defRPr/>
            </a:lvl2pPr>
            <a:lvl3pPr marL="0" indent="0">
              <a:lnSpc>
                <a:spcPct val="100000"/>
              </a:lnSpc>
              <a:spcBef>
                <a:spcPts val="0"/>
              </a:spcBef>
              <a:buFontTx/>
              <a:buNone/>
              <a:defRPr/>
            </a:lvl3pPr>
            <a:lvl4pPr marL="0" indent="0">
              <a:lnSpc>
                <a:spcPct val="100000"/>
              </a:lnSpc>
              <a:spcBef>
                <a:spcPts val="0"/>
              </a:spcBef>
              <a:buFontTx/>
              <a:buNone/>
              <a:defRPr/>
            </a:lvl4pPr>
            <a:lvl5pPr marL="0" indent="0">
              <a:lnSpc>
                <a:spcPct val="100000"/>
              </a:lnSpc>
              <a:spcBef>
                <a:spcPts val="0"/>
              </a:spcBef>
              <a:buFontTx/>
              <a:buNone/>
              <a:defRPr/>
            </a:lvl5pPr>
          </a:lstStyle>
          <a:p>
            <a:pPr lvl="0"/>
            <a:r>
              <a:rPr lang="en-US"/>
              <a:t>Body text</a:t>
            </a:r>
          </a:p>
        </p:txBody>
      </p:sp>
      <p:sp>
        <p:nvSpPr>
          <p:cNvPr id="59" name="Text Placeholder 58">
            <a:extLst>
              <a:ext uri="{FF2B5EF4-FFF2-40B4-BE49-F238E27FC236}">
                <a16:creationId xmlns:a16="http://schemas.microsoft.com/office/drawing/2014/main" id="{55C5D0E5-41C9-E44B-9F88-060FF185A78B}"/>
              </a:ext>
            </a:extLst>
          </p:cNvPr>
          <p:cNvSpPr>
            <a:spLocks noGrp="1"/>
          </p:cNvSpPr>
          <p:nvPr>
            <p:ph type="body" sz="quarter" idx="21" hasCustomPrompt="1"/>
          </p:nvPr>
        </p:nvSpPr>
        <p:spPr>
          <a:xfrm>
            <a:off x="9159249" y="2882447"/>
            <a:ext cx="2356987" cy="1295471"/>
          </a:xfrm>
          <a:prstGeom prst="rect">
            <a:avLst/>
          </a:prstGeom>
        </p:spPr>
        <p:txBody>
          <a:bodyPr lIns="0" tIns="0" rIns="0" bIns="0"/>
          <a:lstStyle>
            <a:lvl1pPr marL="0" indent="-228600" defTabSz="457200">
              <a:lnSpc>
                <a:spcPct val="100000"/>
              </a:lnSpc>
              <a:spcBef>
                <a:spcPts val="0"/>
              </a:spcBef>
              <a:buFontTx/>
              <a:buNone/>
              <a:tabLst>
                <a:tab pos="457200" algn="l"/>
              </a:tabLst>
              <a:defRPr sz="1400">
                <a:solidFill>
                  <a:schemeClr val="tx1"/>
                </a:solidFill>
              </a:defRPr>
            </a:lvl1pPr>
            <a:lvl2pPr marL="0" indent="0">
              <a:lnSpc>
                <a:spcPct val="100000"/>
              </a:lnSpc>
              <a:spcBef>
                <a:spcPts val="0"/>
              </a:spcBef>
              <a:buFontTx/>
              <a:buNone/>
              <a:defRPr/>
            </a:lvl2pPr>
            <a:lvl3pPr marL="0" indent="0">
              <a:lnSpc>
                <a:spcPct val="100000"/>
              </a:lnSpc>
              <a:spcBef>
                <a:spcPts val="0"/>
              </a:spcBef>
              <a:buFontTx/>
              <a:buNone/>
              <a:defRPr/>
            </a:lvl3pPr>
            <a:lvl4pPr marL="0" indent="0">
              <a:lnSpc>
                <a:spcPct val="100000"/>
              </a:lnSpc>
              <a:spcBef>
                <a:spcPts val="0"/>
              </a:spcBef>
              <a:buFontTx/>
              <a:buNone/>
              <a:defRPr/>
            </a:lvl4pPr>
            <a:lvl5pPr marL="0" indent="0">
              <a:lnSpc>
                <a:spcPct val="100000"/>
              </a:lnSpc>
              <a:spcBef>
                <a:spcPts val="0"/>
              </a:spcBef>
              <a:buFontTx/>
              <a:buNone/>
              <a:defRPr/>
            </a:lvl5pPr>
          </a:lstStyle>
          <a:p>
            <a:pPr lvl="0"/>
            <a:r>
              <a:rPr lang="en-US"/>
              <a:t>Body text</a:t>
            </a:r>
          </a:p>
        </p:txBody>
      </p:sp>
      <p:sp>
        <p:nvSpPr>
          <p:cNvPr id="61" name="Text Placeholder 60">
            <a:extLst>
              <a:ext uri="{FF2B5EF4-FFF2-40B4-BE49-F238E27FC236}">
                <a16:creationId xmlns:a16="http://schemas.microsoft.com/office/drawing/2014/main" id="{0CB7CC81-5E36-3847-A628-A1046C8A11C4}"/>
              </a:ext>
            </a:extLst>
          </p:cNvPr>
          <p:cNvSpPr>
            <a:spLocks noGrp="1"/>
          </p:cNvSpPr>
          <p:nvPr>
            <p:ph type="body" sz="quarter" idx="22" hasCustomPrompt="1"/>
          </p:nvPr>
        </p:nvSpPr>
        <p:spPr>
          <a:xfrm>
            <a:off x="721360" y="4832978"/>
            <a:ext cx="2361189" cy="1423987"/>
          </a:xfrm>
          <a:prstGeom prst="rect">
            <a:avLst/>
          </a:prstGeom>
        </p:spPr>
        <p:txBody>
          <a:bodyPr lIns="0" tIns="0" rIns="0" bIns="0"/>
          <a:lstStyle>
            <a:lvl1pPr marL="0" indent="-228600" defTabSz="457200">
              <a:lnSpc>
                <a:spcPct val="100000"/>
              </a:lnSpc>
              <a:spcBef>
                <a:spcPts val="0"/>
              </a:spcBef>
              <a:buFontTx/>
              <a:buNone/>
              <a:tabLst>
                <a:tab pos="457200" algn="l"/>
              </a:tabLst>
              <a:defRPr sz="1400">
                <a:solidFill>
                  <a:schemeClr val="tx1"/>
                </a:solidFill>
              </a:defRPr>
            </a:lvl1pPr>
            <a:lvl2pPr marL="0" indent="0">
              <a:lnSpc>
                <a:spcPct val="100000"/>
              </a:lnSpc>
              <a:spcBef>
                <a:spcPts val="0"/>
              </a:spcBef>
              <a:buFontTx/>
              <a:buNone/>
              <a:defRPr/>
            </a:lvl2pPr>
            <a:lvl3pPr marL="0" indent="0">
              <a:lnSpc>
                <a:spcPct val="100000"/>
              </a:lnSpc>
              <a:spcBef>
                <a:spcPts val="0"/>
              </a:spcBef>
              <a:buFontTx/>
              <a:buNone/>
              <a:defRPr/>
            </a:lvl3pPr>
            <a:lvl4pPr marL="0" indent="0">
              <a:lnSpc>
                <a:spcPct val="100000"/>
              </a:lnSpc>
              <a:spcBef>
                <a:spcPts val="0"/>
              </a:spcBef>
              <a:buFontTx/>
              <a:buNone/>
              <a:defRPr/>
            </a:lvl4pPr>
            <a:lvl5pPr marL="0" indent="0">
              <a:lnSpc>
                <a:spcPct val="100000"/>
              </a:lnSpc>
              <a:spcBef>
                <a:spcPts val="0"/>
              </a:spcBef>
              <a:buFontTx/>
              <a:buNone/>
              <a:defRPr/>
            </a:lvl5pPr>
          </a:lstStyle>
          <a:p>
            <a:pPr lvl="0"/>
            <a:r>
              <a:rPr lang="en-US"/>
              <a:t>Body text</a:t>
            </a:r>
          </a:p>
        </p:txBody>
      </p:sp>
      <p:sp>
        <p:nvSpPr>
          <p:cNvPr id="63" name="Text Placeholder 62">
            <a:extLst>
              <a:ext uri="{FF2B5EF4-FFF2-40B4-BE49-F238E27FC236}">
                <a16:creationId xmlns:a16="http://schemas.microsoft.com/office/drawing/2014/main" id="{5CC3F345-C467-B74C-948D-A29899636C3A}"/>
              </a:ext>
            </a:extLst>
          </p:cNvPr>
          <p:cNvSpPr>
            <a:spLocks noGrp="1"/>
          </p:cNvSpPr>
          <p:nvPr>
            <p:ph type="body" sz="quarter" idx="23" hasCustomPrompt="1"/>
          </p:nvPr>
        </p:nvSpPr>
        <p:spPr>
          <a:xfrm>
            <a:off x="3585952" y="4833986"/>
            <a:ext cx="2396013" cy="1443618"/>
          </a:xfrm>
          <a:prstGeom prst="rect">
            <a:avLst/>
          </a:prstGeom>
        </p:spPr>
        <p:txBody>
          <a:bodyPr lIns="0" tIns="0" rIns="0" bIns="0"/>
          <a:lstStyle>
            <a:lvl1pPr marL="0" indent="-228600" defTabSz="457200">
              <a:lnSpc>
                <a:spcPct val="100000"/>
              </a:lnSpc>
              <a:spcBef>
                <a:spcPts val="0"/>
              </a:spcBef>
              <a:buFontTx/>
              <a:buNone/>
              <a:tabLst>
                <a:tab pos="457200" algn="l"/>
              </a:tabLst>
              <a:defRPr sz="1400">
                <a:solidFill>
                  <a:schemeClr val="tx1"/>
                </a:solidFill>
              </a:defRPr>
            </a:lvl1pPr>
            <a:lvl2pPr marL="0" indent="0">
              <a:lnSpc>
                <a:spcPct val="100000"/>
              </a:lnSpc>
              <a:spcBef>
                <a:spcPts val="0"/>
              </a:spcBef>
              <a:buFontTx/>
              <a:buNone/>
              <a:defRPr/>
            </a:lvl2pPr>
            <a:lvl3pPr marL="0" indent="0">
              <a:lnSpc>
                <a:spcPct val="100000"/>
              </a:lnSpc>
              <a:spcBef>
                <a:spcPts val="0"/>
              </a:spcBef>
              <a:buFontTx/>
              <a:buNone/>
              <a:defRPr/>
            </a:lvl3pPr>
            <a:lvl4pPr marL="0" indent="0">
              <a:lnSpc>
                <a:spcPct val="100000"/>
              </a:lnSpc>
              <a:spcBef>
                <a:spcPts val="0"/>
              </a:spcBef>
              <a:buFontTx/>
              <a:buNone/>
              <a:defRPr/>
            </a:lvl4pPr>
            <a:lvl5pPr marL="0" indent="0">
              <a:lnSpc>
                <a:spcPct val="100000"/>
              </a:lnSpc>
              <a:spcBef>
                <a:spcPts val="0"/>
              </a:spcBef>
              <a:buFontTx/>
              <a:buNone/>
              <a:defRPr/>
            </a:lvl5pPr>
          </a:lstStyle>
          <a:p>
            <a:pPr lvl="0"/>
            <a:r>
              <a:rPr lang="en-US"/>
              <a:t>Body text</a:t>
            </a:r>
          </a:p>
        </p:txBody>
      </p:sp>
      <p:sp>
        <p:nvSpPr>
          <p:cNvPr id="65" name="Text Placeholder 64">
            <a:extLst>
              <a:ext uri="{FF2B5EF4-FFF2-40B4-BE49-F238E27FC236}">
                <a16:creationId xmlns:a16="http://schemas.microsoft.com/office/drawing/2014/main" id="{C3616DC8-E336-2045-8593-96CA2D8E5FE1}"/>
              </a:ext>
            </a:extLst>
          </p:cNvPr>
          <p:cNvSpPr>
            <a:spLocks noGrp="1"/>
          </p:cNvSpPr>
          <p:nvPr>
            <p:ph type="body" sz="quarter" idx="24" hasCustomPrompt="1"/>
          </p:nvPr>
        </p:nvSpPr>
        <p:spPr>
          <a:xfrm>
            <a:off x="6419953" y="4832979"/>
            <a:ext cx="2361189" cy="1423987"/>
          </a:xfrm>
          <a:prstGeom prst="rect">
            <a:avLst/>
          </a:prstGeom>
        </p:spPr>
        <p:txBody>
          <a:bodyPr lIns="0" tIns="0" rIns="0" bIns="0"/>
          <a:lstStyle>
            <a:lvl1pPr marL="0" indent="-228600" defTabSz="457200">
              <a:lnSpc>
                <a:spcPct val="100000"/>
              </a:lnSpc>
              <a:spcBef>
                <a:spcPts val="0"/>
              </a:spcBef>
              <a:buFontTx/>
              <a:buNone/>
              <a:tabLst>
                <a:tab pos="457200" algn="l"/>
              </a:tabLst>
              <a:defRPr sz="1400">
                <a:solidFill>
                  <a:schemeClr val="tx1"/>
                </a:solidFill>
              </a:defRPr>
            </a:lvl1pPr>
            <a:lvl2pPr marL="0" indent="0">
              <a:lnSpc>
                <a:spcPct val="100000"/>
              </a:lnSpc>
              <a:spcBef>
                <a:spcPts val="0"/>
              </a:spcBef>
              <a:buFontTx/>
              <a:buNone/>
              <a:defRPr/>
            </a:lvl2pPr>
            <a:lvl3pPr marL="0" indent="0">
              <a:lnSpc>
                <a:spcPct val="100000"/>
              </a:lnSpc>
              <a:spcBef>
                <a:spcPts val="0"/>
              </a:spcBef>
              <a:buFontTx/>
              <a:buNone/>
              <a:defRPr/>
            </a:lvl3pPr>
            <a:lvl4pPr marL="0" indent="0">
              <a:lnSpc>
                <a:spcPct val="100000"/>
              </a:lnSpc>
              <a:spcBef>
                <a:spcPts val="0"/>
              </a:spcBef>
              <a:buFontTx/>
              <a:buNone/>
              <a:defRPr/>
            </a:lvl4pPr>
            <a:lvl5pPr marL="0" indent="0">
              <a:lnSpc>
                <a:spcPct val="100000"/>
              </a:lnSpc>
              <a:spcBef>
                <a:spcPts val="0"/>
              </a:spcBef>
              <a:buFontTx/>
              <a:buNone/>
              <a:defRPr/>
            </a:lvl5pPr>
          </a:lstStyle>
          <a:p>
            <a:pPr lvl="0"/>
            <a:r>
              <a:rPr lang="en-US"/>
              <a:t>Body text</a:t>
            </a:r>
          </a:p>
        </p:txBody>
      </p:sp>
      <p:sp>
        <p:nvSpPr>
          <p:cNvPr id="67" name="Text Placeholder 66">
            <a:extLst>
              <a:ext uri="{FF2B5EF4-FFF2-40B4-BE49-F238E27FC236}">
                <a16:creationId xmlns:a16="http://schemas.microsoft.com/office/drawing/2014/main" id="{ECB66314-286F-0C40-89CD-F58F33DA604E}"/>
              </a:ext>
            </a:extLst>
          </p:cNvPr>
          <p:cNvSpPr>
            <a:spLocks noGrp="1"/>
          </p:cNvSpPr>
          <p:nvPr>
            <p:ph type="body" sz="quarter" idx="25" hasCustomPrompt="1"/>
          </p:nvPr>
        </p:nvSpPr>
        <p:spPr>
          <a:xfrm>
            <a:off x="9159249" y="4832979"/>
            <a:ext cx="2368049" cy="1444625"/>
          </a:xfrm>
          <a:prstGeom prst="rect">
            <a:avLst/>
          </a:prstGeom>
        </p:spPr>
        <p:txBody>
          <a:bodyPr lIns="0" tIns="0" rIns="0" bIns="0"/>
          <a:lstStyle>
            <a:lvl1pPr marL="0" indent="-228600" defTabSz="457200">
              <a:lnSpc>
                <a:spcPct val="100000"/>
              </a:lnSpc>
              <a:spcBef>
                <a:spcPts val="0"/>
              </a:spcBef>
              <a:buFontTx/>
              <a:buNone/>
              <a:tabLst>
                <a:tab pos="457200" algn="l"/>
              </a:tabLst>
              <a:defRPr sz="1400">
                <a:solidFill>
                  <a:schemeClr val="tx1"/>
                </a:solidFill>
              </a:defRPr>
            </a:lvl1pPr>
            <a:lvl2pPr marL="0" indent="0">
              <a:lnSpc>
                <a:spcPct val="100000"/>
              </a:lnSpc>
              <a:spcBef>
                <a:spcPts val="0"/>
              </a:spcBef>
              <a:buFontTx/>
              <a:buNone/>
              <a:defRPr/>
            </a:lvl2pPr>
            <a:lvl3pPr marL="0" indent="0">
              <a:lnSpc>
                <a:spcPct val="100000"/>
              </a:lnSpc>
              <a:spcBef>
                <a:spcPts val="0"/>
              </a:spcBef>
              <a:buFontTx/>
              <a:buNone/>
              <a:defRPr/>
            </a:lvl3pPr>
            <a:lvl4pPr marL="0" indent="0">
              <a:lnSpc>
                <a:spcPct val="100000"/>
              </a:lnSpc>
              <a:spcBef>
                <a:spcPts val="0"/>
              </a:spcBef>
              <a:buFontTx/>
              <a:buNone/>
              <a:defRPr/>
            </a:lvl4pPr>
            <a:lvl5pPr marL="0" indent="0">
              <a:lnSpc>
                <a:spcPct val="100000"/>
              </a:lnSpc>
              <a:spcBef>
                <a:spcPts val="0"/>
              </a:spcBef>
              <a:buFontTx/>
              <a:buNone/>
              <a:defRPr/>
            </a:lvl5pPr>
          </a:lstStyle>
          <a:p>
            <a:pPr lvl="0"/>
            <a:r>
              <a:rPr lang="en-US"/>
              <a:t>Body text</a:t>
            </a:r>
          </a:p>
        </p:txBody>
      </p:sp>
      <p:sp>
        <p:nvSpPr>
          <p:cNvPr id="50" name="Slide Number Placeholder 12">
            <a:extLst>
              <a:ext uri="{FF2B5EF4-FFF2-40B4-BE49-F238E27FC236}">
                <a16:creationId xmlns:a16="http://schemas.microsoft.com/office/drawing/2014/main" id="{5456C155-F546-E142-A7BF-D3948EB390B2}"/>
              </a:ext>
            </a:extLst>
          </p:cNvPr>
          <p:cNvSpPr txBox="1"/>
          <p:nvPr userDrawn="1"/>
        </p:nvSpPr>
        <p:spPr>
          <a:xfrm>
            <a:off x="11695606" y="219247"/>
            <a:ext cx="414168" cy="247853"/>
          </a:xfrm>
          <a:prstGeom prst="rect">
            <a:avLst/>
          </a:prstGeom>
          <a:noFill/>
          <a:ln cap="flat">
            <a:noFill/>
          </a:ln>
        </p:spPr>
        <p:txBody>
          <a:bodyPr vert="horz" wrap="square" lIns="0" tIns="0" rIns="0" bIns="0" anchor="t" anchorCtr="1" compatLnSpc="1">
            <a:noAutofit/>
          </a:bodyPr>
          <a:lstStyle/>
          <a:p>
            <a:pPr marL="0" marR="0" lvl="0" indent="0" algn="l" defTabSz="403433"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C17F3A7E-816A-3440-A4BE-E039F9E06613}" type="slidenum">
              <a:rPr lang="en-US" sz="1100" b="0" i="0" smtClean="0">
                <a:solidFill>
                  <a:schemeClr val="bg2">
                    <a:lumMod val="50000"/>
                  </a:schemeClr>
                </a:solidFill>
                <a:latin typeface="Arial" panose="020B0604020202020204" pitchFamily="34" charset="0"/>
                <a:cs typeface="Arial" panose="020B0604020202020204" pitchFamily="34" charset="0"/>
              </a:rPr>
              <a:pPr marL="0" marR="0" lvl="0" indent="0" algn="l" defTabSz="403433" rtl="0" fontAlgn="auto" hangingPunct="1">
                <a:lnSpc>
                  <a:spcPct val="100000"/>
                </a:lnSpc>
                <a:spcBef>
                  <a:spcPts val="0"/>
                </a:spcBef>
                <a:spcAft>
                  <a:spcPts val="0"/>
                </a:spcAft>
                <a:buNone/>
                <a:tabLst/>
                <a:defRPr sz="1800" b="0" i="0" u="none" strike="noStrike" kern="0" cap="none" spc="0" baseline="0">
                  <a:solidFill>
                    <a:srgbClr val="000000"/>
                  </a:solidFill>
                  <a:uFillTx/>
                </a:defRPr>
              </a:pPr>
              <a:t>‹#›</a:t>
            </a:fld>
            <a:endParaRPr lang="en-US" sz="1100" b="0" i="0" u="none" strike="noStrike" kern="1200" cap="none" spc="0" baseline="0">
              <a:solidFill>
                <a:schemeClr val="bg2">
                  <a:lumMod val="50000"/>
                </a:schemeClr>
              </a:solidFill>
              <a:uFillTx/>
              <a:latin typeface="Arial" panose="020B0604020202020204" pitchFamily="34" charset="0"/>
              <a:cs typeface="Arial" panose="020B0604020202020204" pitchFamily="34" charset="0"/>
            </a:endParaRPr>
          </a:p>
        </p:txBody>
      </p:sp>
      <p:cxnSp>
        <p:nvCxnSpPr>
          <p:cNvPr id="52" name="Straight Connector 51">
            <a:extLst>
              <a:ext uri="{FF2B5EF4-FFF2-40B4-BE49-F238E27FC236}">
                <a16:creationId xmlns:a16="http://schemas.microsoft.com/office/drawing/2014/main" id="{1745672D-362E-DF44-A5DE-ECE039F8AF57}"/>
              </a:ext>
            </a:extLst>
          </p:cNvPr>
          <p:cNvCxnSpPr/>
          <p:nvPr userDrawn="1"/>
        </p:nvCxnSpPr>
        <p:spPr>
          <a:xfrm>
            <a:off x="11695606" y="3792"/>
            <a:ext cx="0" cy="409392"/>
          </a:xfrm>
          <a:prstGeom prst="line">
            <a:avLst/>
          </a:prstGeom>
          <a:ln>
            <a:solidFill>
              <a:srgbClr val="04A299"/>
            </a:solidFill>
          </a:ln>
        </p:spPr>
        <p:style>
          <a:lnRef idx="1">
            <a:schemeClr val="accent1"/>
          </a:lnRef>
          <a:fillRef idx="0">
            <a:schemeClr val="accent1"/>
          </a:fillRef>
          <a:effectRef idx="0">
            <a:schemeClr val="accent1"/>
          </a:effectRef>
          <a:fontRef idx="minor">
            <a:schemeClr val="tx1"/>
          </a:fontRef>
        </p:style>
      </p:cxnSp>
      <p:pic>
        <p:nvPicPr>
          <p:cNvPr id="3" name="Picture 2" descr="Blue text on a white background&#10;&#10;Description automatically generated">
            <a:extLst>
              <a:ext uri="{FF2B5EF4-FFF2-40B4-BE49-F238E27FC236}">
                <a16:creationId xmlns:a16="http://schemas.microsoft.com/office/drawing/2014/main" id="{ECD6F47C-4C78-1FF2-E72A-963334EB068B}"/>
              </a:ext>
            </a:extLst>
          </p:cNvPr>
          <p:cNvPicPr>
            <a:picLocks noChangeAspect="1"/>
          </p:cNvPicPr>
          <p:nvPr userDrawn="1"/>
        </p:nvPicPr>
        <p:blipFill rotWithShape="1">
          <a:blip r:embed="rId2"/>
          <a:srcRect t="7214" r="84527" b="10255"/>
          <a:stretch/>
        </p:blipFill>
        <p:spPr>
          <a:xfrm>
            <a:off x="11265361" y="102204"/>
            <a:ext cx="356066" cy="364895"/>
          </a:xfrm>
          <a:prstGeom prst="rect">
            <a:avLst/>
          </a:prstGeom>
        </p:spPr>
      </p:pic>
    </p:spTree>
    <p:extLst>
      <p:ext uri="{BB962C8B-B14F-4D97-AF65-F5344CB8AC3E}">
        <p14:creationId xmlns:p14="http://schemas.microsoft.com/office/powerpoint/2010/main" val="39164375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Title Slide 1">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585BA0E2-963C-6145-AC50-6BCCC1FD980D}"/>
              </a:ext>
            </a:extLst>
          </p:cNvPr>
          <p:cNvSpPr>
            <a:spLocks noGrp="1"/>
          </p:cNvSpPr>
          <p:nvPr>
            <p:ph type="subTitle" idx="1" hasCustomPrompt="1"/>
          </p:nvPr>
        </p:nvSpPr>
        <p:spPr>
          <a:xfrm>
            <a:off x="920616" y="3429000"/>
            <a:ext cx="5599250" cy="1535112"/>
          </a:xfrm>
          <a:prstGeom prst="rect">
            <a:avLst/>
          </a:prstGeom>
        </p:spPr>
        <p:txBody>
          <a:bodyPr lIns="0" tIns="0" rIns="0" bIns="0"/>
          <a:lstStyle>
            <a:lvl1pPr marL="0" indent="0" algn="l">
              <a:spcBef>
                <a:spcPts val="0"/>
              </a:spcBef>
              <a:buNone/>
              <a:defRPr sz="2800" b="1">
                <a:solidFill>
                  <a:schemeClr val="tx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a:t>
            </a:r>
          </a:p>
        </p:txBody>
      </p:sp>
      <p:sp>
        <p:nvSpPr>
          <p:cNvPr id="6" name="Text Placeholder 5">
            <a:extLst>
              <a:ext uri="{FF2B5EF4-FFF2-40B4-BE49-F238E27FC236}">
                <a16:creationId xmlns:a16="http://schemas.microsoft.com/office/drawing/2014/main" id="{BF679FD0-7191-D847-95FD-3AE361498DCE}"/>
              </a:ext>
            </a:extLst>
          </p:cNvPr>
          <p:cNvSpPr>
            <a:spLocks noGrp="1"/>
          </p:cNvSpPr>
          <p:nvPr>
            <p:ph type="body" sz="quarter" idx="10" hasCustomPrompt="1"/>
          </p:nvPr>
        </p:nvSpPr>
        <p:spPr>
          <a:xfrm>
            <a:off x="920754" y="1795463"/>
            <a:ext cx="5599112" cy="1535112"/>
          </a:xfrm>
          <a:prstGeom prst="rect">
            <a:avLst/>
          </a:prstGeom>
        </p:spPr>
        <p:txBody>
          <a:bodyPr lIns="0" tIns="0" rIns="0" bIns="0"/>
          <a:lstStyle>
            <a:lvl1pPr marL="0" indent="0">
              <a:lnSpc>
                <a:spcPct val="80000"/>
              </a:lnSpc>
              <a:spcBef>
                <a:spcPts val="0"/>
              </a:spcBef>
              <a:buFontTx/>
              <a:buNone/>
              <a:defRPr sz="5400" b="1" i="0">
                <a:solidFill>
                  <a:srgbClr val="005492"/>
                </a:solidFill>
                <a:latin typeface="Source Serif Pro" panose="02040603050405020204" pitchFamily="18" charset="0"/>
                <a:ea typeface="Source Serif Pro" panose="02040603050405020204" pitchFamily="18" charset="0"/>
              </a:defRPr>
            </a:lvl1pPr>
            <a:lvl2pPr marL="0" indent="0">
              <a:spcBef>
                <a:spcPts val="0"/>
              </a:spcBef>
              <a:buFontTx/>
              <a:buNone/>
              <a:defRPr b="1" i="0">
                <a:solidFill>
                  <a:schemeClr val="bg1"/>
                </a:solidFill>
                <a:latin typeface="Source Serif Pro" panose="02040603050405020204" pitchFamily="18" charset="0"/>
                <a:ea typeface="Source Serif Pro" panose="02040603050405020204" pitchFamily="18" charset="0"/>
              </a:defRPr>
            </a:lvl2pPr>
            <a:lvl3pPr marL="0" indent="0">
              <a:spcBef>
                <a:spcPts val="0"/>
              </a:spcBef>
              <a:buFontTx/>
              <a:buNone/>
              <a:defRPr b="1" i="0">
                <a:solidFill>
                  <a:schemeClr val="bg1"/>
                </a:solidFill>
                <a:latin typeface="Source Serif Pro" panose="02040603050405020204" pitchFamily="18" charset="0"/>
                <a:ea typeface="Source Serif Pro" panose="02040603050405020204" pitchFamily="18" charset="0"/>
              </a:defRPr>
            </a:lvl3pPr>
            <a:lvl4pPr marL="0" indent="0">
              <a:spcBef>
                <a:spcPts val="0"/>
              </a:spcBef>
              <a:buFontTx/>
              <a:buNone/>
              <a:defRPr b="1" i="0">
                <a:solidFill>
                  <a:schemeClr val="bg1"/>
                </a:solidFill>
                <a:latin typeface="Source Serif Pro" panose="02040603050405020204" pitchFamily="18" charset="0"/>
                <a:ea typeface="Source Serif Pro" panose="02040603050405020204" pitchFamily="18" charset="0"/>
              </a:defRPr>
            </a:lvl4pPr>
            <a:lvl5pPr marL="0" indent="0">
              <a:spcBef>
                <a:spcPts val="0"/>
              </a:spcBef>
              <a:buFontTx/>
              <a:buNone/>
              <a:defRPr b="1" i="0">
                <a:solidFill>
                  <a:schemeClr val="bg1"/>
                </a:solidFill>
                <a:latin typeface="Source Serif Pro" panose="02040603050405020204" pitchFamily="18" charset="0"/>
                <a:ea typeface="Source Serif Pro" panose="02040603050405020204" pitchFamily="18" charset="0"/>
              </a:defRPr>
            </a:lvl5pPr>
          </a:lstStyle>
          <a:p>
            <a:pPr lvl="0"/>
            <a:r>
              <a:rPr lang="en-US"/>
              <a:t>Main Title</a:t>
            </a:r>
          </a:p>
        </p:txBody>
      </p:sp>
      <p:sp>
        <p:nvSpPr>
          <p:cNvPr id="9" name="Text Placeholder 8">
            <a:extLst>
              <a:ext uri="{FF2B5EF4-FFF2-40B4-BE49-F238E27FC236}">
                <a16:creationId xmlns:a16="http://schemas.microsoft.com/office/drawing/2014/main" id="{2F238310-1C56-A142-8F1F-00F43C4B8264}"/>
              </a:ext>
            </a:extLst>
          </p:cNvPr>
          <p:cNvSpPr>
            <a:spLocks noGrp="1"/>
          </p:cNvSpPr>
          <p:nvPr>
            <p:ph type="body" sz="quarter" idx="11" hasCustomPrompt="1"/>
          </p:nvPr>
        </p:nvSpPr>
        <p:spPr>
          <a:xfrm>
            <a:off x="920754" y="5127619"/>
            <a:ext cx="5463476" cy="347663"/>
          </a:xfrm>
          <a:prstGeom prst="rect">
            <a:avLst/>
          </a:prstGeom>
        </p:spPr>
        <p:txBody>
          <a:bodyPr lIns="0" tIns="0" rIns="0" bIns="0"/>
          <a:lstStyle>
            <a:lvl1pPr marL="0" indent="0">
              <a:spcBef>
                <a:spcPts val="0"/>
              </a:spcBef>
              <a:buFontTx/>
              <a:buNone/>
              <a:defRPr sz="1600" b="1">
                <a:solidFill>
                  <a:schemeClr val="tx1"/>
                </a:solidFill>
              </a:defRPr>
            </a:lvl1pPr>
            <a:lvl2pPr marL="0" indent="0">
              <a:spcBef>
                <a:spcPts val="0"/>
              </a:spcBef>
              <a:buFontTx/>
              <a:buNone/>
              <a:defRPr b="1">
                <a:solidFill>
                  <a:schemeClr val="bg1"/>
                </a:solidFill>
              </a:defRPr>
            </a:lvl2pPr>
            <a:lvl3pPr marL="0" indent="0">
              <a:spcBef>
                <a:spcPts val="0"/>
              </a:spcBef>
              <a:buFontTx/>
              <a:buNone/>
              <a:defRPr b="1">
                <a:solidFill>
                  <a:schemeClr val="bg1"/>
                </a:solidFill>
              </a:defRPr>
            </a:lvl3pPr>
            <a:lvl4pPr marL="0" indent="0">
              <a:spcBef>
                <a:spcPts val="0"/>
              </a:spcBef>
              <a:buFontTx/>
              <a:buNone/>
              <a:defRPr b="1">
                <a:solidFill>
                  <a:schemeClr val="bg1"/>
                </a:solidFill>
              </a:defRPr>
            </a:lvl4pPr>
            <a:lvl5pPr marL="0" indent="0">
              <a:spcBef>
                <a:spcPts val="0"/>
              </a:spcBef>
              <a:buFontTx/>
              <a:buNone/>
              <a:defRPr b="1">
                <a:solidFill>
                  <a:schemeClr val="bg1"/>
                </a:solidFill>
              </a:defRPr>
            </a:lvl5pPr>
          </a:lstStyle>
          <a:p>
            <a:pPr lvl="0"/>
            <a:r>
              <a:rPr lang="en-US"/>
              <a:t>PRESENTER</a:t>
            </a:r>
          </a:p>
        </p:txBody>
      </p:sp>
      <p:sp>
        <p:nvSpPr>
          <p:cNvPr id="19" name="Text Placeholder 8">
            <a:extLst>
              <a:ext uri="{FF2B5EF4-FFF2-40B4-BE49-F238E27FC236}">
                <a16:creationId xmlns:a16="http://schemas.microsoft.com/office/drawing/2014/main" id="{907EF46F-9926-A142-BB8B-0194F137A63D}"/>
              </a:ext>
            </a:extLst>
          </p:cNvPr>
          <p:cNvSpPr>
            <a:spLocks noGrp="1"/>
          </p:cNvSpPr>
          <p:nvPr>
            <p:ph type="body" sz="quarter" idx="12" hasCustomPrompt="1"/>
          </p:nvPr>
        </p:nvSpPr>
        <p:spPr>
          <a:xfrm>
            <a:off x="920754" y="5596858"/>
            <a:ext cx="4412473" cy="347663"/>
          </a:xfrm>
          <a:prstGeom prst="rect">
            <a:avLst/>
          </a:prstGeom>
        </p:spPr>
        <p:txBody>
          <a:bodyPr lIns="0" tIns="0" rIns="0" bIns="0"/>
          <a:lstStyle>
            <a:lvl1pPr marL="0" indent="0">
              <a:lnSpc>
                <a:spcPct val="95000"/>
              </a:lnSpc>
              <a:spcBef>
                <a:spcPts val="0"/>
              </a:spcBef>
              <a:buFontTx/>
              <a:buNone/>
              <a:defRPr sz="1600" b="0" i="1">
                <a:solidFill>
                  <a:schemeClr val="tx1"/>
                </a:solidFill>
              </a:defRPr>
            </a:lvl1pPr>
            <a:lvl2pPr marL="0" indent="0">
              <a:spcBef>
                <a:spcPts val="0"/>
              </a:spcBef>
              <a:buFontTx/>
              <a:buNone/>
              <a:defRPr b="1">
                <a:solidFill>
                  <a:schemeClr val="bg1"/>
                </a:solidFill>
              </a:defRPr>
            </a:lvl2pPr>
            <a:lvl3pPr marL="0" indent="0">
              <a:spcBef>
                <a:spcPts val="0"/>
              </a:spcBef>
              <a:buFontTx/>
              <a:buNone/>
              <a:defRPr b="1">
                <a:solidFill>
                  <a:schemeClr val="bg1"/>
                </a:solidFill>
              </a:defRPr>
            </a:lvl3pPr>
            <a:lvl4pPr marL="0" indent="0">
              <a:spcBef>
                <a:spcPts val="0"/>
              </a:spcBef>
              <a:buFontTx/>
              <a:buNone/>
              <a:defRPr b="1">
                <a:solidFill>
                  <a:schemeClr val="bg1"/>
                </a:solidFill>
              </a:defRPr>
            </a:lvl4pPr>
            <a:lvl5pPr marL="0" indent="0">
              <a:spcBef>
                <a:spcPts val="0"/>
              </a:spcBef>
              <a:buFontTx/>
              <a:buNone/>
              <a:defRPr b="1">
                <a:solidFill>
                  <a:schemeClr val="bg1"/>
                </a:solidFill>
              </a:defRPr>
            </a:lvl5pPr>
          </a:lstStyle>
          <a:p>
            <a:pPr lvl="0"/>
            <a:r>
              <a:rPr lang="en-US"/>
              <a:t>Title</a:t>
            </a:r>
          </a:p>
        </p:txBody>
      </p:sp>
      <p:sp>
        <p:nvSpPr>
          <p:cNvPr id="20" name="Text Placeholder 8">
            <a:extLst>
              <a:ext uri="{FF2B5EF4-FFF2-40B4-BE49-F238E27FC236}">
                <a16:creationId xmlns:a16="http://schemas.microsoft.com/office/drawing/2014/main" id="{600A883F-7D95-6F4F-9251-68B11E09338D}"/>
              </a:ext>
            </a:extLst>
          </p:cNvPr>
          <p:cNvSpPr>
            <a:spLocks noGrp="1"/>
          </p:cNvSpPr>
          <p:nvPr>
            <p:ph type="body" sz="quarter" idx="13" hasCustomPrompt="1"/>
          </p:nvPr>
        </p:nvSpPr>
        <p:spPr>
          <a:xfrm>
            <a:off x="920754" y="6124286"/>
            <a:ext cx="4412479" cy="347663"/>
          </a:xfrm>
          <a:prstGeom prst="rect">
            <a:avLst/>
          </a:prstGeom>
        </p:spPr>
        <p:txBody>
          <a:bodyPr lIns="0" tIns="0" rIns="0" bIns="0"/>
          <a:lstStyle>
            <a:lvl1pPr marL="0" indent="0">
              <a:spcBef>
                <a:spcPts val="0"/>
              </a:spcBef>
              <a:buFontTx/>
              <a:buNone/>
              <a:defRPr sz="1600" b="0">
                <a:solidFill>
                  <a:schemeClr val="tx1"/>
                </a:solidFill>
              </a:defRPr>
            </a:lvl1pPr>
            <a:lvl2pPr marL="0" indent="0">
              <a:spcBef>
                <a:spcPts val="0"/>
              </a:spcBef>
              <a:buFontTx/>
              <a:buNone/>
              <a:defRPr b="1">
                <a:solidFill>
                  <a:schemeClr val="bg1"/>
                </a:solidFill>
              </a:defRPr>
            </a:lvl2pPr>
            <a:lvl3pPr marL="0" indent="0">
              <a:spcBef>
                <a:spcPts val="0"/>
              </a:spcBef>
              <a:buFontTx/>
              <a:buNone/>
              <a:defRPr b="1">
                <a:solidFill>
                  <a:schemeClr val="bg1"/>
                </a:solidFill>
              </a:defRPr>
            </a:lvl3pPr>
            <a:lvl4pPr marL="0" indent="0">
              <a:spcBef>
                <a:spcPts val="0"/>
              </a:spcBef>
              <a:buFontTx/>
              <a:buNone/>
              <a:defRPr b="1">
                <a:solidFill>
                  <a:schemeClr val="bg1"/>
                </a:solidFill>
              </a:defRPr>
            </a:lvl4pPr>
            <a:lvl5pPr marL="0" indent="0">
              <a:spcBef>
                <a:spcPts val="0"/>
              </a:spcBef>
              <a:buFontTx/>
              <a:buNone/>
              <a:defRPr b="1">
                <a:solidFill>
                  <a:schemeClr val="bg1"/>
                </a:solidFill>
              </a:defRPr>
            </a:lvl5pPr>
          </a:lstStyle>
          <a:p>
            <a:pPr lvl="0"/>
            <a:r>
              <a:rPr lang="en-US"/>
              <a:t>Date</a:t>
            </a:r>
          </a:p>
        </p:txBody>
      </p:sp>
      <p:pic>
        <p:nvPicPr>
          <p:cNvPr id="2" name="Picture 1" descr="Blue text on a white background&#10;&#10;Description automatically generated">
            <a:extLst>
              <a:ext uri="{FF2B5EF4-FFF2-40B4-BE49-F238E27FC236}">
                <a16:creationId xmlns:a16="http://schemas.microsoft.com/office/drawing/2014/main" id="{05E1A8DF-B010-265E-5BCA-2D9436E2CA6D}"/>
              </a:ext>
            </a:extLst>
          </p:cNvPr>
          <p:cNvPicPr>
            <a:picLocks noChangeAspect="1"/>
          </p:cNvPicPr>
          <p:nvPr userDrawn="1"/>
        </p:nvPicPr>
        <p:blipFill>
          <a:blip r:embed="rId2"/>
          <a:stretch>
            <a:fillRect/>
          </a:stretch>
        </p:blipFill>
        <p:spPr>
          <a:xfrm>
            <a:off x="450183" y="321154"/>
            <a:ext cx="2663954" cy="511820"/>
          </a:xfrm>
          <a:prstGeom prst="rect">
            <a:avLst/>
          </a:prstGeom>
        </p:spPr>
      </p:pic>
      <p:pic>
        <p:nvPicPr>
          <p:cNvPr id="8" name="Picture 7">
            <a:extLst>
              <a:ext uri="{FF2B5EF4-FFF2-40B4-BE49-F238E27FC236}">
                <a16:creationId xmlns:a16="http://schemas.microsoft.com/office/drawing/2014/main" id="{77E2F705-67AA-67E0-B0C4-9C40A76D228C}"/>
              </a:ext>
            </a:extLst>
          </p:cNvPr>
          <p:cNvPicPr>
            <a:picLocks noChangeAspect="1"/>
          </p:cNvPicPr>
          <p:nvPr userDrawn="1"/>
        </p:nvPicPr>
        <p:blipFill rotWithShape="1">
          <a:blip r:embed="rId3"/>
          <a:srcRect l="15861" t="10738" r="8807" b="-23689"/>
          <a:stretch/>
        </p:blipFill>
        <p:spPr>
          <a:xfrm>
            <a:off x="6096000" y="1094510"/>
            <a:ext cx="7447973" cy="7452348"/>
          </a:xfrm>
          <a:prstGeom prst="ellipse">
            <a:avLst/>
          </a:prstGeom>
        </p:spPr>
      </p:pic>
    </p:spTree>
    <p:extLst>
      <p:ext uri="{BB962C8B-B14F-4D97-AF65-F5344CB8AC3E}">
        <p14:creationId xmlns:p14="http://schemas.microsoft.com/office/powerpoint/2010/main" val="4279176934"/>
      </p:ext>
    </p:extLst>
  </p:cSld>
  <p:clrMapOvr>
    <a:masterClrMapping/>
  </p:clrMapOvr>
  <p:extLst>
    <p:ext uri="{DCECCB84-F9BA-43D5-87BE-67443E8EF086}">
      <p15:sldGuideLst xmlns:p15="http://schemas.microsoft.com/office/powerpoint/2012/main">
        <p15:guide id="1" orient="horz" pos="2160">
          <p15:clr>
            <a:srgbClr val="FBAE40"/>
          </p15:clr>
        </p15:guide>
        <p15:guide id="2" pos="3864">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roject pla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AACE85-83CD-C346-8FC0-C5124495F731}"/>
              </a:ext>
            </a:extLst>
          </p:cNvPr>
          <p:cNvSpPr>
            <a:spLocks noGrp="1"/>
          </p:cNvSpPr>
          <p:nvPr>
            <p:ph type="title" hasCustomPrompt="1"/>
          </p:nvPr>
        </p:nvSpPr>
        <p:spPr>
          <a:xfrm>
            <a:off x="721360" y="219247"/>
            <a:ext cx="10355611" cy="918673"/>
          </a:xfrm>
          <a:prstGeom prst="rect">
            <a:avLst/>
          </a:prstGeom>
        </p:spPr>
        <p:txBody>
          <a:bodyPr lIns="0" tIns="0" rIns="0" bIns="0" anchor="ctr" anchorCtr="0"/>
          <a:lstStyle>
            <a:lvl1pPr algn="l">
              <a:defRPr sz="3600" b="1" i="0">
                <a:solidFill>
                  <a:srgbClr val="005492"/>
                </a:solidFill>
                <a:latin typeface="Source Serif Pro" panose="02040603050405020204" pitchFamily="18" charset="0"/>
                <a:ea typeface="Source Serif Pro" panose="02040603050405020204" pitchFamily="18" charset="0"/>
                <a:cs typeface="Arial" panose="020B0604020202020204" pitchFamily="34" charset="0"/>
              </a:defRPr>
            </a:lvl1pPr>
          </a:lstStyle>
          <a:p>
            <a:r>
              <a:rPr lang="en-US"/>
              <a:t>Header</a:t>
            </a:r>
          </a:p>
        </p:txBody>
      </p:sp>
      <p:sp>
        <p:nvSpPr>
          <p:cNvPr id="9" name="Slide Number Placeholder 12">
            <a:extLst>
              <a:ext uri="{FF2B5EF4-FFF2-40B4-BE49-F238E27FC236}">
                <a16:creationId xmlns:a16="http://schemas.microsoft.com/office/drawing/2014/main" id="{EF348C48-42BC-8541-9D9C-BDB9FEA29E33}"/>
              </a:ext>
            </a:extLst>
          </p:cNvPr>
          <p:cNvSpPr txBox="1"/>
          <p:nvPr userDrawn="1"/>
        </p:nvSpPr>
        <p:spPr>
          <a:xfrm>
            <a:off x="11695606" y="219247"/>
            <a:ext cx="414168" cy="247853"/>
          </a:xfrm>
          <a:prstGeom prst="rect">
            <a:avLst/>
          </a:prstGeom>
          <a:noFill/>
          <a:ln cap="flat">
            <a:noFill/>
          </a:ln>
        </p:spPr>
        <p:txBody>
          <a:bodyPr vert="horz" wrap="square" lIns="0" tIns="0" rIns="0" bIns="0" anchor="t" anchorCtr="1" compatLnSpc="1">
            <a:noAutofit/>
          </a:bodyPr>
          <a:lstStyle/>
          <a:p>
            <a:pPr marL="0" marR="0" lvl="0" indent="0" algn="l" defTabSz="403433"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C17F3A7E-816A-3440-A4BE-E039F9E06613}" type="slidenum">
              <a:rPr lang="en-US" sz="1100" b="0" i="0" smtClean="0">
                <a:solidFill>
                  <a:schemeClr val="bg2">
                    <a:lumMod val="50000"/>
                  </a:schemeClr>
                </a:solidFill>
                <a:latin typeface="Arial" panose="020B0604020202020204" pitchFamily="34" charset="0"/>
                <a:cs typeface="Arial" panose="020B0604020202020204" pitchFamily="34" charset="0"/>
              </a:rPr>
              <a:pPr marL="0" marR="0" lvl="0" indent="0" algn="l" defTabSz="403433" rtl="0" fontAlgn="auto" hangingPunct="1">
                <a:lnSpc>
                  <a:spcPct val="100000"/>
                </a:lnSpc>
                <a:spcBef>
                  <a:spcPts val="0"/>
                </a:spcBef>
                <a:spcAft>
                  <a:spcPts val="0"/>
                </a:spcAft>
                <a:buNone/>
                <a:tabLst/>
                <a:defRPr sz="1800" b="0" i="0" u="none" strike="noStrike" kern="0" cap="none" spc="0" baseline="0">
                  <a:solidFill>
                    <a:srgbClr val="000000"/>
                  </a:solidFill>
                  <a:uFillTx/>
                </a:defRPr>
              </a:pPr>
              <a:t>‹#›</a:t>
            </a:fld>
            <a:endParaRPr lang="en-US" sz="1100" b="0" i="0" u="none" strike="noStrike" kern="1200" cap="none" spc="0" baseline="0">
              <a:solidFill>
                <a:schemeClr val="bg2">
                  <a:lumMod val="50000"/>
                </a:schemeClr>
              </a:solidFill>
              <a:uFillTx/>
              <a:latin typeface="Arial" panose="020B0604020202020204" pitchFamily="34" charset="0"/>
              <a:cs typeface="Arial" panose="020B0604020202020204" pitchFamily="34" charset="0"/>
            </a:endParaRPr>
          </a:p>
        </p:txBody>
      </p:sp>
      <p:cxnSp>
        <p:nvCxnSpPr>
          <p:cNvPr id="10" name="Straight Connector 9">
            <a:extLst>
              <a:ext uri="{FF2B5EF4-FFF2-40B4-BE49-F238E27FC236}">
                <a16:creationId xmlns:a16="http://schemas.microsoft.com/office/drawing/2014/main" id="{38AAF5FD-A83F-0647-98E7-5C5967A826E0}"/>
              </a:ext>
            </a:extLst>
          </p:cNvPr>
          <p:cNvCxnSpPr/>
          <p:nvPr userDrawn="1"/>
        </p:nvCxnSpPr>
        <p:spPr>
          <a:xfrm>
            <a:off x="11695606" y="3792"/>
            <a:ext cx="0" cy="409392"/>
          </a:xfrm>
          <a:prstGeom prst="line">
            <a:avLst/>
          </a:prstGeom>
          <a:ln>
            <a:solidFill>
              <a:srgbClr val="04A299"/>
            </a:solidFill>
          </a:ln>
        </p:spPr>
        <p:style>
          <a:lnRef idx="1">
            <a:schemeClr val="accent1"/>
          </a:lnRef>
          <a:fillRef idx="0">
            <a:schemeClr val="accent1"/>
          </a:fillRef>
          <a:effectRef idx="0">
            <a:schemeClr val="accent1"/>
          </a:effectRef>
          <a:fontRef idx="minor">
            <a:schemeClr val="tx1"/>
          </a:fontRef>
        </p:style>
      </p:cxnSp>
      <p:sp>
        <p:nvSpPr>
          <p:cNvPr id="4" name="Text Placeholder 3">
            <a:extLst>
              <a:ext uri="{FF2B5EF4-FFF2-40B4-BE49-F238E27FC236}">
                <a16:creationId xmlns:a16="http://schemas.microsoft.com/office/drawing/2014/main" id="{862A46B2-2869-6946-8174-07BF49D7F92B}"/>
              </a:ext>
            </a:extLst>
          </p:cNvPr>
          <p:cNvSpPr>
            <a:spLocks noGrp="1"/>
          </p:cNvSpPr>
          <p:nvPr>
            <p:ph type="body" sz="quarter" idx="10"/>
          </p:nvPr>
        </p:nvSpPr>
        <p:spPr>
          <a:xfrm>
            <a:off x="721360" y="1595120"/>
            <a:ext cx="10355611" cy="4632643"/>
          </a:xfrm>
          <a:prstGeom prst="rect">
            <a:avLst/>
          </a:prstGeom>
        </p:spPr>
        <p:txBody>
          <a:bodyPr lIns="0" tIns="0" rIns="0" bIns="0"/>
          <a:lstStyle>
            <a:lvl1pPr marL="0" indent="-228600" defTabSz="457200">
              <a:lnSpc>
                <a:spcPct val="100000"/>
              </a:lnSpc>
              <a:spcBef>
                <a:spcPts val="0"/>
              </a:spcBef>
              <a:spcAft>
                <a:spcPts val="0"/>
              </a:spcAft>
              <a:buFontTx/>
              <a:buNone/>
              <a:tabLst>
                <a:tab pos="457200" algn="l"/>
              </a:tabLst>
              <a:defRPr sz="1400"/>
            </a:lvl1pPr>
            <a:lvl2pPr marL="320040" indent="-228600" defTabSz="457200">
              <a:lnSpc>
                <a:spcPct val="100000"/>
              </a:lnSpc>
              <a:spcBef>
                <a:spcPts val="0"/>
              </a:spcBef>
              <a:spcAft>
                <a:spcPts val="0"/>
              </a:spcAft>
              <a:tabLst>
                <a:tab pos="457200" algn="l"/>
              </a:tabLst>
              <a:defRPr sz="1400"/>
            </a:lvl2pPr>
            <a:lvl3pPr marL="502920" indent="-228600" defTabSz="457200">
              <a:lnSpc>
                <a:spcPct val="100000"/>
              </a:lnSpc>
              <a:spcBef>
                <a:spcPts val="0"/>
              </a:spcBef>
              <a:spcAft>
                <a:spcPts val="0"/>
              </a:spcAft>
              <a:tabLst>
                <a:tab pos="457200" algn="l"/>
              </a:tabLst>
              <a:defRPr sz="1400"/>
            </a:lvl3pPr>
            <a:lvl4pPr marL="731520" indent="-228600" defTabSz="457200">
              <a:lnSpc>
                <a:spcPct val="100000"/>
              </a:lnSpc>
              <a:spcBef>
                <a:spcPts val="0"/>
              </a:spcBef>
              <a:spcAft>
                <a:spcPts val="0"/>
              </a:spcAft>
              <a:tabLst>
                <a:tab pos="457200" algn="l"/>
              </a:tabLst>
              <a:defRPr sz="1400"/>
            </a:lvl4pPr>
            <a:lvl5pPr marL="914400" indent="-182880" defTabSz="457200">
              <a:defRPr sz="1200"/>
            </a:lvl5pPr>
            <a:lvl6pPr marL="2286000" indent="0">
              <a:buNone/>
              <a:defRPr/>
            </a:lvl6pPr>
          </a:lstStyle>
          <a:p>
            <a:pPr lvl="0"/>
            <a:r>
              <a:rPr lang="en-US"/>
              <a:t>Click to edit Master text styles</a:t>
            </a:r>
          </a:p>
          <a:p>
            <a:pPr lvl="1"/>
            <a:r>
              <a:rPr lang="en-US"/>
              <a:t>Second level</a:t>
            </a:r>
          </a:p>
          <a:p>
            <a:pPr lvl="2"/>
            <a:r>
              <a:rPr lang="en-US"/>
              <a:t>Third level</a:t>
            </a:r>
          </a:p>
          <a:p>
            <a:pPr lvl="3"/>
            <a:r>
              <a:rPr lang="en-US"/>
              <a:t>Fourth level</a:t>
            </a:r>
          </a:p>
        </p:txBody>
      </p:sp>
      <p:pic>
        <p:nvPicPr>
          <p:cNvPr id="5" name="Picture 4" descr="Blue text on a white background&#10;&#10;Description automatically generated">
            <a:extLst>
              <a:ext uri="{FF2B5EF4-FFF2-40B4-BE49-F238E27FC236}">
                <a16:creationId xmlns:a16="http://schemas.microsoft.com/office/drawing/2014/main" id="{107DFEBD-B48A-5ED1-F1AB-499F8D50BE2A}"/>
              </a:ext>
            </a:extLst>
          </p:cNvPr>
          <p:cNvPicPr>
            <a:picLocks noChangeAspect="1"/>
          </p:cNvPicPr>
          <p:nvPr userDrawn="1"/>
        </p:nvPicPr>
        <p:blipFill rotWithShape="1">
          <a:blip r:embed="rId2"/>
          <a:srcRect t="7214" r="84527" b="10255"/>
          <a:stretch/>
        </p:blipFill>
        <p:spPr>
          <a:xfrm>
            <a:off x="11265361" y="102204"/>
            <a:ext cx="356066" cy="364895"/>
          </a:xfrm>
          <a:prstGeom prst="rect">
            <a:avLst/>
          </a:prstGeom>
        </p:spPr>
      </p:pic>
    </p:spTree>
    <p:extLst>
      <p:ext uri="{BB962C8B-B14F-4D97-AF65-F5344CB8AC3E}">
        <p14:creationId xmlns:p14="http://schemas.microsoft.com/office/powerpoint/2010/main" val="386922178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Slide Number Placeholder 12">
            <a:extLst>
              <a:ext uri="{FF2B5EF4-FFF2-40B4-BE49-F238E27FC236}">
                <a16:creationId xmlns:a16="http://schemas.microsoft.com/office/drawing/2014/main" id="{A3FA52DC-873F-6847-9AA7-B418F4F990BE}"/>
              </a:ext>
            </a:extLst>
          </p:cNvPr>
          <p:cNvSpPr txBox="1"/>
          <p:nvPr userDrawn="1"/>
        </p:nvSpPr>
        <p:spPr>
          <a:xfrm>
            <a:off x="11695606" y="219247"/>
            <a:ext cx="414168" cy="247853"/>
          </a:xfrm>
          <a:prstGeom prst="rect">
            <a:avLst/>
          </a:prstGeom>
          <a:noFill/>
          <a:ln cap="flat">
            <a:noFill/>
          </a:ln>
        </p:spPr>
        <p:txBody>
          <a:bodyPr vert="horz" wrap="square" lIns="0" tIns="0" rIns="0" bIns="0" anchor="t" anchorCtr="1" compatLnSpc="1">
            <a:noAutofit/>
          </a:bodyPr>
          <a:lstStyle/>
          <a:p>
            <a:pPr marL="0" marR="0" lvl="0" indent="0" algn="l" defTabSz="403433"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C17F3A7E-816A-3440-A4BE-E039F9E06613}" type="slidenum">
              <a:rPr lang="en-US" sz="1100" b="0" i="0" smtClean="0">
                <a:solidFill>
                  <a:schemeClr val="bg2">
                    <a:lumMod val="50000"/>
                  </a:schemeClr>
                </a:solidFill>
                <a:latin typeface="Arial" panose="020B0604020202020204" pitchFamily="34" charset="0"/>
                <a:cs typeface="Arial" panose="020B0604020202020204" pitchFamily="34" charset="0"/>
              </a:rPr>
              <a:pPr marL="0" marR="0" lvl="0" indent="0" algn="l" defTabSz="403433" rtl="0" fontAlgn="auto" hangingPunct="1">
                <a:lnSpc>
                  <a:spcPct val="100000"/>
                </a:lnSpc>
                <a:spcBef>
                  <a:spcPts val="0"/>
                </a:spcBef>
                <a:spcAft>
                  <a:spcPts val="0"/>
                </a:spcAft>
                <a:buNone/>
                <a:tabLst/>
                <a:defRPr sz="1800" b="0" i="0" u="none" strike="noStrike" kern="0" cap="none" spc="0" baseline="0">
                  <a:solidFill>
                    <a:srgbClr val="000000"/>
                  </a:solidFill>
                  <a:uFillTx/>
                </a:defRPr>
              </a:pPr>
              <a:t>‹#›</a:t>
            </a:fld>
            <a:endParaRPr lang="en-US" sz="1100" b="0" i="0" u="none" strike="noStrike" kern="1200" cap="none" spc="0" baseline="0">
              <a:solidFill>
                <a:schemeClr val="bg2">
                  <a:lumMod val="50000"/>
                </a:schemeClr>
              </a:solidFill>
              <a:uFillTx/>
              <a:latin typeface="Arial" panose="020B0604020202020204" pitchFamily="34" charset="0"/>
              <a:cs typeface="Arial" panose="020B0604020202020204" pitchFamily="34" charset="0"/>
            </a:endParaRPr>
          </a:p>
        </p:txBody>
      </p:sp>
      <p:cxnSp>
        <p:nvCxnSpPr>
          <p:cNvPr id="4" name="Straight Connector 3">
            <a:extLst>
              <a:ext uri="{FF2B5EF4-FFF2-40B4-BE49-F238E27FC236}">
                <a16:creationId xmlns:a16="http://schemas.microsoft.com/office/drawing/2014/main" id="{25DF5D68-B196-D243-9D31-99A206350DC8}"/>
              </a:ext>
            </a:extLst>
          </p:cNvPr>
          <p:cNvCxnSpPr/>
          <p:nvPr userDrawn="1"/>
        </p:nvCxnSpPr>
        <p:spPr>
          <a:xfrm>
            <a:off x="11695606" y="3792"/>
            <a:ext cx="0" cy="409392"/>
          </a:xfrm>
          <a:prstGeom prst="line">
            <a:avLst/>
          </a:prstGeom>
          <a:ln>
            <a:solidFill>
              <a:srgbClr val="04A299"/>
            </a:solidFill>
          </a:ln>
        </p:spPr>
        <p:style>
          <a:lnRef idx="1">
            <a:schemeClr val="accent1"/>
          </a:lnRef>
          <a:fillRef idx="0">
            <a:schemeClr val="accent1"/>
          </a:fillRef>
          <a:effectRef idx="0">
            <a:schemeClr val="accent1"/>
          </a:effectRef>
          <a:fontRef idx="minor">
            <a:schemeClr val="tx1"/>
          </a:fontRef>
        </p:style>
      </p:cxnSp>
      <p:pic>
        <p:nvPicPr>
          <p:cNvPr id="2" name="Picture 1" descr="Blue text on a white background&#10;&#10;Description automatically generated">
            <a:extLst>
              <a:ext uri="{FF2B5EF4-FFF2-40B4-BE49-F238E27FC236}">
                <a16:creationId xmlns:a16="http://schemas.microsoft.com/office/drawing/2014/main" id="{CF738702-7AD4-A1BB-980D-CCAD65D4AB5B}"/>
              </a:ext>
            </a:extLst>
          </p:cNvPr>
          <p:cNvPicPr>
            <a:picLocks noChangeAspect="1"/>
          </p:cNvPicPr>
          <p:nvPr userDrawn="1"/>
        </p:nvPicPr>
        <p:blipFill rotWithShape="1">
          <a:blip r:embed="rId2"/>
          <a:srcRect t="7214" r="84527" b="10255"/>
          <a:stretch/>
        </p:blipFill>
        <p:spPr>
          <a:xfrm>
            <a:off x="11265361" y="102204"/>
            <a:ext cx="356066" cy="364895"/>
          </a:xfrm>
          <a:prstGeom prst="rect">
            <a:avLst/>
          </a:prstGeom>
        </p:spPr>
      </p:pic>
    </p:spTree>
    <p:extLst>
      <p:ext uri="{BB962C8B-B14F-4D97-AF65-F5344CB8AC3E}">
        <p14:creationId xmlns:p14="http://schemas.microsoft.com/office/powerpoint/2010/main" val="154932919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roject Plan 2 Months">
    <p:spTree>
      <p:nvGrpSpPr>
        <p:cNvPr id="1" name=""/>
        <p:cNvGrpSpPr/>
        <p:nvPr/>
      </p:nvGrpSpPr>
      <p:grpSpPr>
        <a:xfrm>
          <a:off x="0" y="0"/>
          <a:ext cx="0" cy="0"/>
          <a:chOff x="0" y="0"/>
          <a:chExt cx="0" cy="0"/>
        </a:xfrm>
      </p:grpSpPr>
      <p:sp>
        <p:nvSpPr>
          <p:cNvPr id="3" name="Title 8">
            <a:extLst>
              <a:ext uri="{FF2B5EF4-FFF2-40B4-BE49-F238E27FC236}">
                <a16:creationId xmlns:a16="http://schemas.microsoft.com/office/drawing/2014/main" id="{061BD773-1C63-EB4D-9BC8-8A841228C174}"/>
              </a:ext>
            </a:extLst>
          </p:cNvPr>
          <p:cNvSpPr>
            <a:spLocks noGrp="1"/>
          </p:cNvSpPr>
          <p:nvPr>
            <p:ph type="title" hasCustomPrompt="1"/>
          </p:nvPr>
        </p:nvSpPr>
        <p:spPr>
          <a:xfrm>
            <a:off x="429490" y="345418"/>
            <a:ext cx="11356109" cy="542590"/>
          </a:xfrm>
          <a:prstGeom prst="rect">
            <a:avLst/>
          </a:prstGeom>
        </p:spPr>
        <p:txBody>
          <a:bodyPr lIns="0" tIns="0" rIns="0" bIns="0"/>
          <a:lstStyle>
            <a:lvl1pPr>
              <a:defRPr sz="2400" b="1" i="0">
                <a:latin typeface="Arial" panose="020B0604020202020204" pitchFamily="34" charset="0"/>
                <a:cs typeface="Arial" panose="020B0604020202020204" pitchFamily="34" charset="0"/>
              </a:defRPr>
            </a:lvl1pPr>
          </a:lstStyle>
          <a:p>
            <a:r>
              <a:rPr lang="en-US" b="0">
                <a:latin typeface="Arial" panose="020B0604020202020204" pitchFamily="34" charset="0"/>
              </a:rPr>
              <a:t>2 Month 2021 Project Plan</a:t>
            </a:r>
          </a:p>
        </p:txBody>
      </p:sp>
      <p:graphicFrame>
        <p:nvGraphicFramePr>
          <p:cNvPr id="4" name="Table 10">
            <a:extLst>
              <a:ext uri="{FF2B5EF4-FFF2-40B4-BE49-F238E27FC236}">
                <a16:creationId xmlns:a16="http://schemas.microsoft.com/office/drawing/2014/main" id="{FAF9C8D2-AFFC-7947-AC08-57C64A564218}"/>
              </a:ext>
            </a:extLst>
          </p:cNvPr>
          <p:cNvGraphicFramePr>
            <a:graphicFrameLocks noGrp="1"/>
          </p:cNvGraphicFramePr>
          <p:nvPr userDrawn="1">
            <p:extLst>
              <p:ext uri="{D42A27DB-BD31-4B8C-83A1-F6EECF244321}">
                <p14:modId xmlns:p14="http://schemas.microsoft.com/office/powerpoint/2010/main" val="2841681425"/>
              </p:ext>
            </p:extLst>
          </p:nvPr>
        </p:nvGraphicFramePr>
        <p:xfrm>
          <a:off x="429491" y="1080340"/>
          <a:ext cx="11356110" cy="4267514"/>
        </p:xfrm>
        <a:graphic>
          <a:graphicData uri="http://schemas.openxmlformats.org/drawingml/2006/table">
            <a:tbl>
              <a:tblPr firstRow="1" bandRow="1">
                <a:tableStyleId>{073A0DAA-6AF3-43AB-8588-CEC1D06C72B9}</a:tableStyleId>
              </a:tblPr>
              <a:tblGrid>
                <a:gridCol w="1040938">
                  <a:extLst>
                    <a:ext uri="{9D8B030D-6E8A-4147-A177-3AD203B41FA5}">
                      <a16:colId xmlns:a16="http://schemas.microsoft.com/office/drawing/2014/main" val="3435844346"/>
                    </a:ext>
                  </a:extLst>
                </a:gridCol>
                <a:gridCol w="1038629">
                  <a:extLst>
                    <a:ext uri="{9D8B030D-6E8A-4147-A177-3AD203B41FA5}">
                      <a16:colId xmlns:a16="http://schemas.microsoft.com/office/drawing/2014/main" val="1639597118"/>
                    </a:ext>
                  </a:extLst>
                </a:gridCol>
                <a:gridCol w="1038629">
                  <a:extLst>
                    <a:ext uri="{9D8B030D-6E8A-4147-A177-3AD203B41FA5}">
                      <a16:colId xmlns:a16="http://schemas.microsoft.com/office/drawing/2014/main" val="525754032"/>
                    </a:ext>
                  </a:extLst>
                </a:gridCol>
                <a:gridCol w="1038629">
                  <a:extLst>
                    <a:ext uri="{9D8B030D-6E8A-4147-A177-3AD203B41FA5}">
                      <a16:colId xmlns:a16="http://schemas.microsoft.com/office/drawing/2014/main" val="3132086791"/>
                    </a:ext>
                  </a:extLst>
                </a:gridCol>
                <a:gridCol w="1703648">
                  <a:extLst>
                    <a:ext uri="{9D8B030D-6E8A-4147-A177-3AD203B41FA5}">
                      <a16:colId xmlns:a16="http://schemas.microsoft.com/office/drawing/2014/main" val="2964950139"/>
                    </a:ext>
                  </a:extLst>
                </a:gridCol>
                <a:gridCol w="1731818">
                  <a:extLst>
                    <a:ext uri="{9D8B030D-6E8A-4147-A177-3AD203B41FA5}">
                      <a16:colId xmlns:a16="http://schemas.microsoft.com/office/drawing/2014/main" val="1908423612"/>
                    </a:ext>
                  </a:extLst>
                </a:gridCol>
                <a:gridCol w="1482436">
                  <a:extLst>
                    <a:ext uri="{9D8B030D-6E8A-4147-A177-3AD203B41FA5}">
                      <a16:colId xmlns:a16="http://schemas.microsoft.com/office/drawing/2014/main" val="3368195123"/>
                    </a:ext>
                  </a:extLst>
                </a:gridCol>
                <a:gridCol w="1177637">
                  <a:extLst>
                    <a:ext uri="{9D8B030D-6E8A-4147-A177-3AD203B41FA5}">
                      <a16:colId xmlns:a16="http://schemas.microsoft.com/office/drawing/2014/main" val="661972226"/>
                    </a:ext>
                  </a:extLst>
                </a:gridCol>
                <a:gridCol w="1103746">
                  <a:extLst>
                    <a:ext uri="{9D8B030D-6E8A-4147-A177-3AD203B41FA5}">
                      <a16:colId xmlns:a16="http://schemas.microsoft.com/office/drawing/2014/main" val="497956197"/>
                    </a:ext>
                  </a:extLst>
                </a:gridCol>
              </a:tblGrid>
              <a:tr h="404579">
                <a:tc gridSpan="5">
                  <a:txBody>
                    <a:bodyPr/>
                    <a:lstStyle/>
                    <a:p>
                      <a:pPr algn="ctr"/>
                      <a:r>
                        <a:rPr lang="en-US" sz="1200" b="1" spc="300">
                          <a:solidFill>
                            <a:schemeClr val="bg1"/>
                          </a:solidFill>
                          <a:latin typeface="+mn-lt"/>
                        </a:rPr>
                        <a:t>JANUARY</a:t>
                      </a:r>
                    </a:p>
                  </a:txBody>
                  <a:tcPr anchor="ctr">
                    <a:lnB w="6350" cap="flat" cmpd="sng" algn="ctr">
                      <a:solidFill>
                        <a:schemeClr val="tx1">
                          <a:lumMod val="25000"/>
                          <a:lumOff val="75000"/>
                        </a:schemeClr>
                      </a:solidFill>
                      <a:prstDash val="solid"/>
                      <a:round/>
                      <a:headEnd type="none" w="med" len="med"/>
                      <a:tailEnd type="none" w="med" len="med"/>
                    </a:lnB>
                    <a:solidFill>
                      <a:schemeClr val="accent3"/>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4">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spc="300">
                          <a:solidFill>
                            <a:schemeClr val="bg1"/>
                          </a:solidFill>
                          <a:latin typeface="+mn-lt"/>
                        </a:rPr>
                        <a:t>FEBRUARY</a:t>
                      </a:r>
                    </a:p>
                  </a:txBody>
                  <a:tcPr anchor="ctr">
                    <a:lnB w="6350" cap="flat" cmpd="sng" algn="ctr">
                      <a:solidFill>
                        <a:schemeClr val="tx1">
                          <a:lumMod val="25000"/>
                          <a:lumOff val="75000"/>
                        </a:schemeClr>
                      </a:solidFill>
                      <a:prstDash val="solid"/>
                      <a:round/>
                      <a:headEnd type="none" w="med" len="med"/>
                      <a:tailEnd type="none" w="med" len="med"/>
                    </a:lnB>
                    <a:solidFill>
                      <a:schemeClr val="accent3"/>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004464501"/>
                  </a:ext>
                </a:extLst>
              </a:tr>
              <a:tr h="299870">
                <a:tc>
                  <a:txBody>
                    <a:bodyPr/>
                    <a:lstStyle/>
                    <a:p>
                      <a:pPr algn="ctr"/>
                      <a:endParaRPr lang="en-US" sz="1200" b="0">
                        <a:solidFill>
                          <a:schemeClr val="bg1"/>
                        </a:solidFill>
                      </a:endParaRPr>
                    </a:p>
                  </a:txBody>
                  <a:tcPr anchor="ctr">
                    <a:lnT w="6350" cap="flat" cmpd="sng" algn="ctr">
                      <a:solidFill>
                        <a:schemeClr val="tx1">
                          <a:lumMod val="25000"/>
                          <a:lumOff val="75000"/>
                        </a:schemeClr>
                      </a:solidFill>
                      <a:prstDash val="solid"/>
                      <a:round/>
                      <a:headEnd type="none" w="med" len="med"/>
                      <a:tailEnd type="none" w="med" len="med"/>
                    </a:lnT>
                    <a:solidFill>
                      <a:schemeClr val="bg2">
                        <a:lumMod val="25000"/>
                      </a:schemeClr>
                    </a:solidFill>
                  </a:tcPr>
                </a:tc>
                <a:tc>
                  <a:txBody>
                    <a:bodyPr/>
                    <a:lstStyle/>
                    <a:p>
                      <a:pPr algn="ctr"/>
                      <a:r>
                        <a:rPr lang="en-US" sz="1200" b="1">
                          <a:solidFill>
                            <a:srgbClr val="04A299"/>
                          </a:solidFill>
                        </a:rPr>
                        <a:t>Week 1</a:t>
                      </a:r>
                    </a:p>
                  </a:txBody>
                  <a:tcPr anchor="ctr">
                    <a:lnT w="6350" cap="flat" cmpd="sng" algn="ctr">
                      <a:solidFill>
                        <a:schemeClr val="tx1">
                          <a:lumMod val="25000"/>
                          <a:lumOff val="75000"/>
                        </a:schemeClr>
                      </a:solidFill>
                      <a:prstDash val="solid"/>
                      <a:round/>
                      <a:headEnd type="none" w="med" len="med"/>
                      <a:tailEnd type="none" w="med" len="med"/>
                    </a:lnT>
                    <a:solidFill>
                      <a:schemeClr val="bg2">
                        <a:lumMod val="2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a:solidFill>
                            <a:srgbClr val="04A299"/>
                          </a:solidFill>
                        </a:rPr>
                        <a:t>Week 2</a:t>
                      </a:r>
                    </a:p>
                  </a:txBody>
                  <a:tcPr anchor="ctr">
                    <a:lnT w="6350" cap="flat" cmpd="sng" algn="ctr">
                      <a:solidFill>
                        <a:schemeClr val="tx1">
                          <a:lumMod val="25000"/>
                          <a:lumOff val="75000"/>
                        </a:schemeClr>
                      </a:solidFill>
                      <a:prstDash val="solid"/>
                      <a:round/>
                      <a:headEnd type="none" w="med" len="med"/>
                      <a:tailEnd type="none" w="med" len="med"/>
                    </a:lnT>
                    <a:solidFill>
                      <a:schemeClr val="bg2">
                        <a:lumMod val="2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a:solidFill>
                            <a:srgbClr val="04A299"/>
                          </a:solidFill>
                        </a:rPr>
                        <a:t>Week 3</a:t>
                      </a:r>
                    </a:p>
                  </a:txBody>
                  <a:tcPr anchor="ctr">
                    <a:lnT w="6350" cap="flat" cmpd="sng" algn="ctr">
                      <a:solidFill>
                        <a:schemeClr val="tx1">
                          <a:lumMod val="25000"/>
                          <a:lumOff val="75000"/>
                        </a:schemeClr>
                      </a:solidFill>
                      <a:prstDash val="solid"/>
                      <a:round/>
                      <a:headEnd type="none" w="med" len="med"/>
                      <a:tailEnd type="none" w="med" len="med"/>
                    </a:lnT>
                    <a:solidFill>
                      <a:schemeClr val="bg2">
                        <a:lumMod val="2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a:solidFill>
                            <a:srgbClr val="04A299"/>
                          </a:solidFill>
                        </a:rPr>
                        <a:t>Week 4</a:t>
                      </a:r>
                    </a:p>
                  </a:txBody>
                  <a:tcPr anchor="ctr">
                    <a:lnT w="6350" cap="flat" cmpd="sng" algn="ctr">
                      <a:solidFill>
                        <a:schemeClr val="tx1">
                          <a:lumMod val="25000"/>
                          <a:lumOff val="75000"/>
                        </a:schemeClr>
                      </a:solidFill>
                      <a:prstDash val="solid"/>
                      <a:round/>
                      <a:headEnd type="none" w="med" len="med"/>
                      <a:tailEnd type="none" w="med" len="med"/>
                    </a:lnT>
                    <a:solidFill>
                      <a:schemeClr val="bg2">
                        <a:lumMod val="25000"/>
                      </a:schemeClr>
                    </a:solidFill>
                  </a:tcPr>
                </a:tc>
                <a:tc>
                  <a:txBody>
                    <a:bodyPr/>
                    <a:lstStyle/>
                    <a:p>
                      <a:pPr algn="ctr"/>
                      <a:r>
                        <a:rPr lang="en-US" sz="1200" b="1">
                          <a:solidFill>
                            <a:srgbClr val="04A299"/>
                          </a:solidFill>
                        </a:rPr>
                        <a:t>Week 1</a:t>
                      </a:r>
                    </a:p>
                  </a:txBody>
                  <a:tcPr anchor="ctr">
                    <a:lnT w="6350" cap="flat" cmpd="sng" algn="ctr">
                      <a:solidFill>
                        <a:schemeClr val="tx1">
                          <a:lumMod val="25000"/>
                          <a:lumOff val="75000"/>
                        </a:schemeClr>
                      </a:solidFill>
                      <a:prstDash val="solid"/>
                      <a:round/>
                      <a:headEnd type="none" w="med" len="med"/>
                      <a:tailEnd type="none" w="med" len="med"/>
                    </a:lnT>
                    <a:solidFill>
                      <a:schemeClr val="bg2">
                        <a:lumMod val="2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a:solidFill>
                            <a:srgbClr val="04A299"/>
                          </a:solidFill>
                        </a:rPr>
                        <a:t>Week 2</a:t>
                      </a:r>
                    </a:p>
                  </a:txBody>
                  <a:tcPr anchor="ctr">
                    <a:lnT w="6350" cap="flat" cmpd="sng" algn="ctr">
                      <a:solidFill>
                        <a:schemeClr val="tx1">
                          <a:lumMod val="25000"/>
                          <a:lumOff val="75000"/>
                        </a:schemeClr>
                      </a:solidFill>
                      <a:prstDash val="solid"/>
                      <a:round/>
                      <a:headEnd type="none" w="med" len="med"/>
                      <a:tailEnd type="none" w="med" len="med"/>
                    </a:lnT>
                    <a:solidFill>
                      <a:schemeClr val="bg2">
                        <a:lumMod val="2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a:solidFill>
                            <a:srgbClr val="04A299"/>
                          </a:solidFill>
                        </a:rPr>
                        <a:t>Week 3</a:t>
                      </a:r>
                    </a:p>
                  </a:txBody>
                  <a:tcPr anchor="ctr">
                    <a:lnT w="6350" cap="flat" cmpd="sng" algn="ctr">
                      <a:solidFill>
                        <a:schemeClr val="tx1">
                          <a:lumMod val="25000"/>
                          <a:lumOff val="75000"/>
                        </a:schemeClr>
                      </a:solidFill>
                      <a:prstDash val="solid"/>
                      <a:round/>
                      <a:headEnd type="none" w="med" len="med"/>
                      <a:tailEnd type="none" w="med" len="med"/>
                    </a:lnT>
                    <a:solidFill>
                      <a:schemeClr val="bg2">
                        <a:lumMod val="2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a:solidFill>
                            <a:srgbClr val="04A299"/>
                          </a:solidFill>
                        </a:rPr>
                        <a:t>Week 4</a:t>
                      </a:r>
                    </a:p>
                  </a:txBody>
                  <a:tcPr anchor="ctr">
                    <a:lnT w="6350" cap="flat" cmpd="sng" algn="ctr">
                      <a:solidFill>
                        <a:schemeClr val="tx1">
                          <a:lumMod val="25000"/>
                          <a:lumOff val="75000"/>
                        </a:schemeClr>
                      </a:solidFill>
                      <a:prstDash val="solid"/>
                      <a:round/>
                      <a:headEnd type="none" w="med" len="med"/>
                      <a:tailEnd type="none" w="med" len="med"/>
                    </a:lnT>
                    <a:solidFill>
                      <a:schemeClr val="bg2">
                        <a:lumMod val="25000"/>
                      </a:schemeClr>
                    </a:solidFill>
                  </a:tcPr>
                </a:tc>
                <a:extLst>
                  <a:ext uri="{0D108BD9-81ED-4DB2-BD59-A6C34878D82A}">
                    <a16:rowId xmlns:a16="http://schemas.microsoft.com/office/drawing/2014/main" val="468655932"/>
                  </a:ext>
                </a:extLst>
              </a:tr>
              <a:tr h="67940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tx1"/>
                          </a:solidFill>
                          <a:effectLst/>
                          <a:uLnTx/>
                          <a:uFillTx/>
                          <a:latin typeface="Arial" panose="020B0604020202020204"/>
                          <a:ea typeface="+mn-ea"/>
                          <a:cs typeface="+mn-cs"/>
                        </a:rPr>
                        <a:t>Text</a:t>
                      </a:r>
                    </a:p>
                  </a:txBody>
                  <a:tcPr anchor="ctr">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200" b="1">
                        <a:solidFill>
                          <a:srgbClr val="0B4A5D"/>
                        </a:solidFill>
                      </a:endParaRPr>
                    </a:p>
                  </a:txBody>
                  <a:tcPr anchor="ctr">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200" b="1">
                        <a:solidFill>
                          <a:srgbClr val="0B4A5D"/>
                        </a:solidFill>
                      </a:endParaRPr>
                    </a:p>
                  </a:txBody>
                  <a:tcPr anchor="ctr">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200" b="1">
                        <a:solidFill>
                          <a:srgbClr val="0B4A5D"/>
                        </a:solidFill>
                      </a:endParaRPr>
                    </a:p>
                  </a:txBody>
                  <a:tcPr anchor="ctr">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200" b="1">
                        <a:solidFill>
                          <a:srgbClr val="0B4A5D"/>
                        </a:solidFill>
                      </a:endParaRPr>
                    </a:p>
                  </a:txBody>
                  <a:tcPr anchor="ctr">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a:solidFill>
                            <a:schemeClr val="tx1"/>
                          </a:solidFill>
                        </a:rPr>
                        <a:t>Text</a:t>
                      </a: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extLst>
                  <a:ext uri="{0D108BD9-81ED-4DB2-BD59-A6C34878D82A}">
                    <a16:rowId xmlns:a16="http://schemas.microsoft.com/office/drawing/2014/main" val="2790314435"/>
                  </a:ext>
                </a:extLst>
              </a:tr>
              <a:tr h="67940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tx1"/>
                          </a:solidFill>
                          <a:effectLst/>
                          <a:uLnTx/>
                          <a:uFillTx/>
                          <a:latin typeface="Arial" panose="020B0604020202020204"/>
                          <a:ea typeface="+mn-ea"/>
                          <a:cs typeface="+mn-cs"/>
                        </a:rPr>
                        <a:t>Text</a:t>
                      </a:r>
                    </a:p>
                  </a:txBody>
                  <a:tcPr anchor="ctr">
                    <a:solidFill>
                      <a:schemeClr val="accent5"/>
                    </a:solidFill>
                  </a:tcPr>
                </a:tc>
                <a:tc>
                  <a:txBody>
                    <a:bodyPr/>
                    <a:lstStyle/>
                    <a:p>
                      <a:endParaRPr lang="en-US" sz="1200"/>
                    </a:p>
                  </a:txBody>
                  <a:tcPr anchor="ctr">
                    <a:solidFill>
                      <a:schemeClr val="accent5"/>
                    </a:solidFill>
                  </a:tcPr>
                </a:tc>
                <a:tc>
                  <a:txBody>
                    <a:bodyPr/>
                    <a:lstStyle/>
                    <a:p>
                      <a:endParaRPr lang="en-US" sz="1200"/>
                    </a:p>
                  </a:txBody>
                  <a:tcPr anchor="ctr">
                    <a:solidFill>
                      <a:schemeClr val="accent5"/>
                    </a:solidFill>
                  </a:tcPr>
                </a:tc>
                <a:tc>
                  <a:txBody>
                    <a:bodyPr/>
                    <a:lstStyle/>
                    <a:p>
                      <a:endParaRPr lang="en-US" sz="1200"/>
                    </a:p>
                  </a:txBody>
                  <a:tcPr anchor="ctr">
                    <a:solidFill>
                      <a:schemeClr val="accent5"/>
                    </a:solidFill>
                  </a:tcPr>
                </a:tc>
                <a:tc>
                  <a:txBody>
                    <a:bodyPr/>
                    <a:lstStyle/>
                    <a:p>
                      <a:endParaRPr lang="en-US" sz="1200"/>
                    </a:p>
                  </a:txBody>
                  <a:tcPr anchor="ctr">
                    <a:solidFill>
                      <a:schemeClr val="accent5"/>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a:solidFill>
                            <a:schemeClr val="tx1"/>
                          </a:solidFill>
                        </a:rPr>
                        <a:t>Text</a:t>
                      </a:r>
                    </a:p>
                  </a:txBody>
                  <a:tcPr anchor="ctr">
                    <a:solidFill>
                      <a:schemeClr val="accent5"/>
                    </a:solidFill>
                  </a:tcPr>
                </a:tc>
                <a:tc>
                  <a:txBody>
                    <a:bodyPr/>
                    <a:lstStyle/>
                    <a:p>
                      <a:pPr algn="ctr"/>
                      <a:endParaRPr lang="en-US" sz="1200">
                        <a:solidFill>
                          <a:schemeClr val="tx1"/>
                        </a:solidFill>
                      </a:endParaRPr>
                    </a:p>
                  </a:txBody>
                  <a:tcPr anchor="ctr">
                    <a:solidFill>
                      <a:schemeClr val="accent5"/>
                    </a:solidFill>
                  </a:tcPr>
                </a:tc>
                <a:tc>
                  <a:txBody>
                    <a:bodyPr/>
                    <a:lstStyle/>
                    <a:p>
                      <a:pPr algn="ctr"/>
                      <a:endParaRPr lang="en-US" sz="1200">
                        <a:solidFill>
                          <a:schemeClr val="tx1"/>
                        </a:solidFill>
                      </a:endParaRPr>
                    </a:p>
                  </a:txBody>
                  <a:tcPr anchor="ctr">
                    <a:solidFill>
                      <a:schemeClr val="accent5"/>
                    </a:solidFill>
                  </a:tcPr>
                </a:tc>
                <a:tc>
                  <a:txBody>
                    <a:bodyPr/>
                    <a:lstStyle/>
                    <a:p>
                      <a:pPr algn="ctr"/>
                      <a:endParaRPr lang="en-US" sz="1200">
                        <a:solidFill>
                          <a:schemeClr val="tx1"/>
                        </a:solidFill>
                      </a:endParaRPr>
                    </a:p>
                  </a:txBody>
                  <a:tcPr anchor="ctr">
                    <a:solidFill>
                      <a:schemeClr val="accent5"/>
                    </a:solidFill>
                  </a:tcPr>
                </a:tc>
                <a:extLst>
                  <a:ext uri="{0D108BD9-81ED-4DB2-BD59-A6C34878D82A}">
                    <a16:rowId xmlns:a16="http://schemas.microsoft.com/office/drawing/2014/main" val="689415186"/>
                  </a:ext>
                </a:extLst>
              </a:tr>
              <a:tr h="73074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tx1"/>
                          </a:solidFill>
                          <a:effectLst/>
                          <a:uLnTx/>
                          <a:uFillTx/>
                          <a:latin typeface="Arial" panose="020B0604020202020204"/>
                          <a:ea typeface="+mn-ea"/>
                          <a:cs typeface="+mn-cs"/>
                        </a:rPr>
                        <a:t>Text</a:t>
                      </a:r>
                    </a:p>
                  </a:txBody>
                  <a:tcPr anchor="ctr">
                    <a:solidFill>
                      <a:schemeClr val="bg2"/>
                    </a:solidFill>
                  </a:tcPr>
                </a:tc>
                <a:tc>
                  <a:txBody>
                    <a:bodyPr/>
                    <a:lstStyle/>
                    <a:p>
                      <a:endParaRPr lang="en-US" sz="1200"/>
                    </a:p>
                  </a:txBody>
                  <a:tcPr anchor="ctr">
                    <a:solidFill>
                      <a:schemeClr val="bg2"/>
                    </a:solidFill>
                  </a:tcPr>
                </a:tc>
                <a:tc>
                  <a:txBody>
                    <a:bodyPr/>
                    <a:lstStyle/>
                    <a:p>
                      <a:endParaRPr lang="en-US" sz="1200"/>
                    </a:p>
                  </a:txBody>
                  <a:tcPr anchor="ctr">
                    <a:solidFill>
                      <a:schemeClr val="bg2"/>
                    </a:solidFill>
                  </a:tcPr>
                </a:tc>
                <a:tc>
                  <a:txBody>
                    <a:bodyPr/>
                    <a:lstStyle/>
                    <a:p>
                      <a:endParaRPr lang="en-US" sz="1200"/>
                    </a:p>
                  </a:txBody>
                  <a:tcPr anchor="ctr">
                    <a:solidFill>
                      <a:schemeClr val="bg2"/>
                    </a:solidFill>
                  </a:tcPr>
                </a:tc>
                <a:tc>
                  <a:txBody>
                    <a:bodyPr/>
                    <a:lstStyle/>
                    <a:p>
                      <a:endParaRPr lang="en-US" sz="1200"/>
                    </a:p>
                  </a:txBody>
                  <a:tcPr anchor="ctr">
                    <a:solidFill>
                      <a:schemeClr val="bg2"/>
                    </a:solidFill>
                  </a:tcPr>
                </a:tc>
                <a:tc>
                  <a:txBody>
                    <a:bodyPr/>
                    <a:lstStyle/>
                    <a:p>
                      <a:pPr algn="ctr"/>
                      <a:r>
                        <a:rPr lang="en-US" sz="1200" b="0">
                          <a:solidFill>
                            <a:schemeClr val="tx1"/>
                          </a:solidFill>
                        </a:rPr>
                        <a:t>Text</a:t>
                      </a: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extLst>
                  <a:ext uri="{0D108BD9-81ED-4DB2-BD59-A6C34878D82A}">
                    <a16:rowId xmlns:a16="http://schemas.microsoft.com/office/drawing/2014/main" val="3797854684"/>
                  </a:ext>
                </a:extLst>
              </a:tr>
              <a:tr h="147350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tx1"/>
                          </a:solidFill>
                          <a:effectLst/>
                          <a:uLnTx/>
                          <a:uFillTx/>
                          <a:latin typeface="Arial" panose="020B0604020202020204"/>
                          <a:ea typeface="+mn-ea"/>
                          <a:cs typeface="+mn-cs"/>
                        </a:rPr>
                        <a:t>Text</a:t>
                      </a:r>
                    </a:p>
                  </a:txBody>
                  <a:tcPr anchor="ctr">
                    <a:solidFill>
                      <a:schemeClr val="accent5"/>
                    </a:solidFill>
                  </a:tcPr>
                </a:tc>
                <a:tc>
                  <a:txBody>
                    <a:bodyPr/>
                    <a:lstStyle/>
                    <a:p>
                      <a:endParaRPr lang="en-US" sz="1200"/>
                    </a:p>
                  </a:txBody>
                  <a:tcPr anchor="ctr">
                    <a:solidFill>
                      <a:schemeClr val="accent5"/>
                    </a:solidFill>
                  </a:tcPr>
                </a:tc>
                <a:tc>
                  <a:txBody>
                    <a:bodyPr/>
                    <a:lstStyle/>
                    <a:p>
                      <a:endParaRPr lang="en-US" sz="1200"/>
                    </a:p>
                  </a:txBody>
                  <a:tcPr anchor="ctr">
                    <a:solidFill>
                      <a:schemeClr val="accent5"/>
                    </a:solidFill>
                  </a:tcPr>
                </a:tc>
                <a:tc>
                  <a:txBody>
                    <a:bodyPr/>
                    <a:lstStyle/>
                    <a:p>
                      <a:endParaRPr lang="en-US" sz="1200"/>
                    </a:p>
                  </a:txBody>
                  <a:tcPr anchor="ctr">
                    <a:solidFill>
                      <a:schemeClr val="accent5"/>
                    </a:solidFill>
                  </a:tcPr>
                </a:tc>
                <a:tc>
                  <a:txBody>
                    <a:bodyPr/>
                    <a:lstStyle/>
                    <a:p>
                      <a:endParaRPr lang="en-US" sz="1200"/>
                    </a:p>
                  </a:txBody>
                  <a:tcPr anchor="ctr">
                    <a:solidFill>
                      <a:schemeClr val="accent5"/>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a:solidFill>
                            <a:schemeClr val="tx1"/>
                          </a:solidFill>
                        </a:rPr>
                        <a:t>Text</a:t>
                      </a:r>
                    </a:p>
                  </a:txBody>
                  <a:tcPr anchor="ctr">
                    <a:solidFill>
                      <a:schemeClr val="accent5"/>
                    </a:solidFill>
                  </a:tcPr>
                </a:tc>
                <a:tc>
                  <a:txBody>
                    <a:bodyPr/>
                    <a:lstStyle/>
                    <a:p>
                      <a:pPr algn="ctr"/>
                      <a:endParaRPr lang="en-US" sz="1200">
                        <a:solidFill>
                          <a:schemeClr val="tx1"/>
                        </a:solidFill>
                      </a:endParaRPr>
                    </a:p>
                  </a:txBody>
                  <a:tcPr anchor="ctr">
                    <a:solidFill>
                      <a:schemeClr val="accent5"/>
                    </a:solidFill>
                  </a:tcPr>
                </a:tc>
                <a:tc>
                  <a:txBody>
                    <a:bodyPr/>
                    <a:lstStyle/>
                    <a:p>
                      <a:pPr algn="ctr"/>
                      <a:endParaRPr lang="en-US" sz="1200">
                        <a:solidFill>
                          <a:schemeClr val="tx1"/>
                        </a:solidFill>
                      </a:endParaRPr>
                    </a:p>
                  </a:txBody>
                  <a:tcPr anchor="ctr">
                    <a:solidFill>
                      <a:schemeClr val="accent5"/>
                    </a:solidFill>
                  </a:tcPr>
                </a:tc>
                <a:tc>
                  <a:txBody>
                    <a:bodyPr/>
                    <a:lstStyle/>
                    <a:p>
                      <a:pPr algn="ctr"/>
                      <a:endParaRPr lang="en-US" sz="1200">
                        <a:solidFill>
                          <a:schemeClr val="tx1"/>
                        </a:solidFill>
                      </a:endParaRPr>
                    </a:p>
                  </a:txBody>
                  <a:tcPr anchor="ctr">
                    <a:solidFill>
                      <a:schemeClr val="accent5"/>
                    </a:solidFill>
                  </a:tcPr>
                </a:tc>
                <a:extLst>
                  <a:ext uri="{0D108BD9-81ED-4DB2-BD59-A6C34878D82A}">
                    <a16:rowId xmlns:a16="http://schemas.microsoft.com/office/drawing/2014/main" val="1028998678"/>
                  </a:ext>
                </a:extLst>
              </a:tr>
            </a:tbl>
          </a:graphicData>
        </a:graphic>
      </p:graphicFrame>
      <p:grpSp>
        <p:nvGrpSpPr>
          <p:cNvPr id="5" name="Group 4">
            <a:extLst>
              <a:ext uri="{FF2B5EF4-FFF2-40B4-BE49-F238E27FC236}">
                <a16:creationId xmlns:a16="http://schemas.microsoft.com/office/drawing/2014/main" id="{020DF949-E328-1045-8FAC-465AD417AEF3}"/>
              </a:ext>
            </a:extLst>
          </p:cNvPr>
          <p:cNvGrpSpPr/>
          <p:nvPr userDrawn="1"/>
        </p:nvGrpSpPr>
        <p:grpSpPr>
          <a:xfrm>
            <a:off x="8005943" y="701716"/>
            <a:ext cx="294777" cy="5389649"/>
            <a:chOff x="2471057" y="968829"/>
            <a:chExt cx="217715" cy="5268685"/>
          </a:xfrm>
        </p:grpSpPr>
        <p:cxnSp>
          <p:nvCxnSpPr>
            <p:cNvPr id="6" name="Straight Connector 5">
              <a:extLst>
                <a:ext uri="{FF2B5EF4-FFF2-40B4-BE49-F238E27FC236}">
                  <a16:creationId xmlns:a16="http://schemas.microsoft.com/office/drawing/2014/main" id="{AEEE3036-2C0B-4D4F-AAD4-6A12044D704D}"/>
                </a:ext>
              </a:extLst>
            </p:cNvPr>
            <p:cNvCxnSpPr>
              <a:cxnSpLocks/>
            </p:cNvCxnSpPr>
            <p:nvPr/>
          </p:nvCxnSpPr>
          <p:spPr>
            <a:xfrm>
              <a:off x="2471057" y="968829"/>
              <a:ext cx="0" cy="5268685"/>
            </a:xfrm>
            <a:prstGeom prst="line">
              <a:avLst/>
            </a:prstGeom>
            <a:ln w="38100">
              <a:solidFill>
                <a:schemeClr val="accent2"/>
              </a:solidFill>
            </a:ln>
          </p:spPr>
          <p:style>
            <a:lnRef idx="2">
              <a:schemeClr val="accent2"/>
            </a:lnRef>
            <a:fillRef idx="0">
              <a:schemeClr val="accent2"/>
            </a:fillRef>
            <a:effectRef idx="1">
              <a:schemeClr val="accent2"/>
            </a:effectRef>
            <a:fontRef idx="minor">
              <a:schemeClr val="tx1"/>
            </a:fontRef>
          </p:style>
        </p:cxnSp>
        <p:sp>
          <p:nvSpPr>
            <p:cNvPr id="7" name="Right Triangle 6">
              <a:extLst>
                <a:ext uri="{FF2B5EF4-FFF2-40B4-BE49-F238E27FC236}">
                  <a16:creationId xmlns:a16="http://schemas.microsoft.com/office/drawing/2014/main" id="{FACF9D7A-DA8F-A942-B1A1-DE53B39DAEBD}"/>
                </a:ext>
              </a:extLst>
            </p:cNvPr>
            <p:cNvSpPr/>
            <p:nvPr/>
          </p:nvSpPr>
          <p:spPr>
            <a:xfrm>
              <a:off x="2471058" y="968830"/>
              <a:ext cx="217714" cy="359228"/>
            </a:xfrm>
            <a:prstGeom prst="rtTriangle">
              <a:avLst/>
            </a:prstGeom>
            <a:solidFill>
              <a:schemeClr val="accent2"/>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8" name="Straight Connector 7">
            <a:extLst>
              <a:ext uri="{FF2B5EF4-FFF2-40B4-BE49-F238E27FC236}">
                <a16:creationId xmlns:a16="http://schemas.microsoft.com/office/drawing/2014/main" id="{E86F03D2-84F7-8440-A81B-78614AF601C2}"/>
              </a:ext>
            </a:extLst>
          </p:cNvPr>
          <p:cNvCxnSpPr/>
          <p:nvPr userDrawn="1"/>
        </p:nvCxnSpPr>
        <p:spPr>
          <a:xfrm>
            <a:off x="431800" y="6081485"/>
            <a:ext cx="11353800" cy="0"/>
          </a:xfrm>
          <a:prstGeom prst="line">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10" name="Oval 9">
            <a:extLst>
              <a:ext uri="{FF2B5EF4-FFF2-40B4-BE49-F238E27FC236}">
                <a16:creationId xmlns:a16="http://schemas.microsoft.com/office/drawing/2014/main" id="{31F882FC-2835-F840-B901-3849AC7FBDFD}"/>
              </a:ext>
            </a:extLst>
          </p:cNvPr>
          <p:cNvSpPr/>
          <p:nvPr userDrawn="1"/>
        </p:nvSpPr>
        <p:spPr>
          <a:xfrm>
            <a:off x="6250737" y="5996246"/>
            <a:ext cx="170478" cy="17047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E1265F7F-3F2E-6548-AFB8-8DCD16A39426}"/>
              </a:ext>
            </a:extLst>
          </p:cNvPr>
          <p:cNvSpPr/>
          <p:nvPr userDrawn="1"/>
        </p:nvSpPr>
        <p:spPr>
          <a:xfrm>
            <a:off x="394578" y="5989548"/>
            <a:ext cx="170478" cy="17047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D414E7AD-6D55-5D4C-BB90-5BB5E6A588EF}"/>
              </a:ext>
            </a:extLst>
          </p:cNvPr>
          <p:cNvSpPr/>
          <p:nvPr userDrawn="1"/>
        </p:nvSpPr>
        <p:spPr>
          <a:xfrm>
            <a:off x="7920705" y="5995966"/>
            <a:ext cx="170478" cy="17047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D52A16C7-2A6C-3041-AB4B-7879EF8F18C7}"/>
              </a:ext>
            </a:extLst>
          </p:cNvPr>
          <p:cNvSpPr txBox="1"/>
          <p:nvPr userDrawn="1"/>
        </p:nvSpPr>
        <p:spPr>
          <a:xfrm>
            <a:off x="5882379" y="6258661"/>
            <a:ext cx="1077671" cy="276999"/>
          </a:xfrm>
          <a:prstGeom prst="rect">
            <a:avLst/>
          </a:prstGeom>
          <a:noFill/>
        </p:spPr>
        <p:txBody>
          <a:bodyPr wrap="square" rtlCol="0">
            <a:spAutoFit/>
          </a:bodyPr>
          <a:lstStyle/>
          <a:p>
            <a:r>
              <a:rPr lang="en-US" sz="1200" b="1">
                <a:solidFill>
                  <a:srgbClr val="04A299"/>
                </a:solidFill>
              </a:rPr>
              <a:t>Milestone</a:t>
            </a:r>
          </a:p>
        </p:txBody>
      </p:sp>
      <p:sp>
        <p:nvSpPr>
          <p:cNvPr id="15" name="TextBox 14">
            <a:extLst>
              <a:ext uri="{FF2B5EF4-FFF2-40B4-BE49-F238E27FC236}">
                <a16:creationId xmlns:a16="http://schemas.microsoft.com/office/drawing/2014/main" id="{6EB29B23-034F-6843-A2A5-7F84099252E5}"/>
              </a:ext>
            </a:extLst>
          </p:cNvPr>
          <p:cNvSpPr txBox="1"/>
          <p:nvPr userDrawn="1"/>
        </p:nvSpPr>
        <p:spPr>
          <a:xfrm>
            <a:off x="320838" y="6251963"/>
            <a:ext cx="1367503" cy="276999"/>
          </a:xfrm>
          <a:prstGeom prst="rect">
            <a:avLst/>
          </a:prstGeom>
          <a:noFill/>
        </p:spPr>
        <p:txBody>
          <a:bodyPr wrap="square" rtlCol="0">
            <a:spAutoFit/>
          </a:bodyPr>
          <a:lstStyle/>
          <a:p>
            <a:r>
              <a:rPr lang="en-US" sz="1200" b="1"/>
              <a:t>In Progress</a:t>
            </a:r>
          </a:p>
        </p:txBody>
      </p:sp>
      <p:sp>
        <p:nvSpPr>
          <p:cNvPr id="16" name="TextBox 15">
            <a:extLst>
              <a:ext uri="{FF2B5EF4-FFF2-40B4-BE49-F238E27FC236}">
                <a16:creationId xmlns:a16="http://schemas.microsoft.com/office/drawing/2014/main" id="{D5041F94-3FA7-774A-ADAE-7E3A13AC2289}"/>
              </a:ext>
            </a:extLst>
          </p:cNvPr>
          <p:cNvSpPr txBox="1"/>
          <p:nvPr userDrawn="1"/>
        </p:nvSpPr>
        <p:spPr>
          <a:xfrm>
            <a:off x="7549976" y="6273818"/>
            <a:ext cx="911935" cy="276999"/>
          </a:xfrm>
          <a:prstGeom prst="rect">
            <a:avLst/>
          </a:prstGeom>
          <a:noFill/>
        </p:spPr>
        <p:txBody>
          <a:bodyPr wrap="square" rtlCol="0">
            <a:spAutoFit/>
          </a:bodyPr>
          <a:lstStyle/>
          <a:p>
            <a:pPr algn="r"/>
            <a:r>
              <a:rPr lang="en-US" sz="1200" b="1">
                <a:solidFill>
                  <a:schemeClr val="accent2"/>
                </a:solidFill>
              </a:rPr>
              <a:t>Deadline</a:t>
            </a:r>
          </a:p>
        </p:txBody>
      </p:sp>
    </p:spTree>
    <p:extLst>
      <p:ext uri="{BB962C8B-B14F-4D97-AF65-F5344CB8AC3E}">
        <p14:creationId xmlns:p14="http://schemas.microsoft.com/office/powerpoint/2010/main" val="390616054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Project Plan 6 Months">
    <p:spTree>
      <p:nvGrpSpPr>
        <p:cNvPr id="1" name=""/>
        <p:cNvGrpSpPr/>
        <p:nvPr/>
      </p:nvGrpSpPr>
      <p:grpSpPr>
        <a:xfrm>
          <a:off x="0" y="0"/>
          <a:ext cx="0" cy="0"/>
          <a:chOff x="0" y="0"/>
          <a:chExt cx="0" cy="0"/>
        </a:xfrm>
      </p:grpSpPr>
      <p:sp>
        <p:nvSpPr>
          <p:cNvPr id="3" name="Title 8">
            <a:extLst>
              <a:ext uri="{FF2B5EF4-FFF2-40B4-BE49-F238E27FC236}">
                <a16:creationId xmlns:a16="http://schemas.microsoft.com/office/drawing/2014/main" id="{49FBF463-A400-DE43-82A9-DD6D7FCB1167}"/>
              </a:ext>
            </a:extLst>
          </p:cNvPr>
          <p:cNvSpPr>
            <a:spLocks noGrp="1"/>
          </p:cNvSpPr>
          <p:nvPr>
            <p:ph type="title" hasCustomPrompt="1"/>
          </p:nvPr>
        </p:nvSpPr>
        <p:spPr>
          <a:xfrm>
            <a:off x="431800" y="455102"/>
            <a:ext cx="8160911" cy="460666"/>
          </a:xfrm>
          <a:prstGeom prst="rect">
            <a:avLst/>
          </a:prstGeom>
        </p:spPr>
        <p:txBody>
          <a:bodyPr lIns="0" tIns="0" rIns="0" bIns="0"/>
          <a:lstStyle>
            <a:lvl1pPr>
              <a:defRPr sz="2400" b="1" i="0">
                <a:latin typeface="Arial" panose="020B0604020202020204" pitchFamily="34" charset="0"/>
                <a:cs typeface="Arial" panose="020B0604020202020204" pitchFamily="34" charset="0"/>
              </a:defRPr>
            </a:lvl1pPr>
          </a:lstStyle>
          <a:p>
            <a:r>
              <a:rPr lang="en-US" b="0">
                <a:latin typeface="Arial" panose="020B0604020202020204" pitchFamily="34" charset="0"/>
              </a:rPr>
              <a:t>6 Month 2021 Project Plan</a:t>
            </a:r>
          </a:p>
        </p:txBody>
      </p:sp>
      <p:graphicFrame>
        <p:nvGraphicFramePr>
          <p:cNvPr id="4" name="Table 10">
            <a:extLst>
              <a:ext uri="{FF2B5EF4-FFF2-40B4-BE49-F238E27FC236}">
                <a16:creationId xmlns:a16="http://schemas.microsoft.com/office/drawing/2014/main" id="{E2E29FBF-6530-CF43-ACCA-6E1AC2629876}"/>
              </a:ext>
            </a:extLst>
          </p:cNvPr>
          <p:cNvGraphicFramePr>
            <a:graphicFrameLocks noGrp="1"/>
          </p:cNvGraphicFramePr>
          <p:nvPr userDrawn="1">
            <p:extLst>
              <p:ext uri="{D42A27DB-BD31-4B8C-83A1-F6EECF244321}">
                <p14:modId xmlns:p14="http://schemas.microsoft.com/office/powerpoint/2010/main" val="2128789040"/>
              </p:ext>
            </p:extLst>
          </p:nvPr>
        </p:nvGraphicFramePr>
        <p:xfrm>
          <a:off x="431800" y="1443944"/>
          <a:ext cx="11353801" cy="4052463"/>
        </p:xfrm>
        <a:graphic>
          <a:graphicData uri="http://schemas.openxmlformats.org/drawingml/2006/table">
            <a:tbl>
              <a:tblPr firstRow="1" bandRow="1">
                <a:tableStyleId>{073A0DAA-6AF3-43AB-8588-CEC1D06C72B9}</a:tableStyleId>
              </a:tblPr>
              <a:tblGrid>
                <a:gridCol w="3550265">
                  <a:extLst>
                    <a:ext uri="{9D8B030D-6E8A-4147-A177-3AD203B41FA5}">
                      <a16:colId xmlns:a16="http://schemas.microsoft.com/office/drawing/2014/main" val="3435844346"/>
                    </a:ext>
                  </a:extLst>
                </a:gridCol>
                <a:gridCol w="2433484">
                  <a:extLst>
                    <a:ext uri="{9D8B030D-6E8A-4147-A177-3AD203B41FA5}">
                      <a16:colId xmlns:a16="http://schemas.microsoft.com/office/drawing/2014/main" val="1908423612"/>
                    </a:ext>
                  </a:extLst>
                </a:gridCol>
                <a:gridCol w="929149">
                  <a:extLst>
                    <a:ext uri="{9D8B030D-6E8A-4147-A177-3AD203B41FA5}">
                      <a16:colId xmlns:a16="http://schemas.microsoft.com/office/drawing/2014/main" val="4017755197"/>
                    </a:ext>
                  </a:extLst>
                </a:gridCol>
                <a:gridCol w="693174">
                  <a:extLst>
                    <a:ext uri="{9D8B030D-6E8A-4147-A177-3AD203B41FA5}">
                      <a16:colId xmlns:a16="http://schemas.microsoft.com/office/drawing/2014/main" val="4115210375"/>
                    </a:ext>
                  </a:extLst>
                </a:gridCol>
                <a:gridCol w="899652">
                  <a:extLst>
                    <a:ext uri="{9D8B030D-6E8A-4147-A177-3AD203B41FA5}">
                      <a16:colId xmlns:a16="http://schemas.microsoft.com/office/drawing/2014/main" val="1458724013"/>
                    </a:ext>
                  </a:extLst>
                </a:gridCol>
                <a:gridCol w="1076632">
                  <a:extLst>
                    <a:ext uri="{9D8B030D-6E8A-4147-A177-3AD203B41FA5}">
                      <a16:colId xmlns:a16="http://schemas.microsoft.com/office/drawing/2014/main" val="3721197081"/>
                    </a:ext>
                  </a:extLst>
                </a:gridCol>
                <a:gridCol w="1771445">
                  <a:extLst>
                    <a:ext uri="{9D8B030D-6E8A-4147-A177-3AD203B41FA5}">
                      <a16:colId xmlns:a16="http://schemas.microsoft.com/office/drawing/2014/main" val="1878194254"/>
                    </a:ext>
                  </a:extLst>
                </a:gridCol>
              </a:tblGrid>
              <a:tr h="370108">
                <a:tc>
                  <a:txBody>
                    <a:bodyPr/>
                    <a:lstStyle/>
                    <a:p>
                      <a:pPr algn="ctr"/>
                      <a:r>
                        <a:rPr lang="en-US" sz="1200" b="1" spc="0">
                          <a:solidFill>
                            <a:schemeClr val="bg1"/>
                          </a:solidFill>
                          <a:latin typeface="+mn-lt"/>
                        </a:rPr>
                        <a:t>JANUARY</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spc="0">
                          <a:solidFill>
                            <a:schemeClr val="bg1"/>
                          </a:solidFill>
                          <a:latin typeface="+mn-lt"/>
                        </a:rPr>
                        <a:t>FEBRUARY</a:t>
                      </a:r>
                    </a:p>
                  </a:txBody>
                  <a:tcPr anchor="ctr"/>
                </a:tc>
                <a:tc>
                  <a:txBody>
                    <a:bodyPr/>
                    <a:lstStyle/>
                    <a:p>
                      <a:pPr algn="ctr"/>
                      <a:r>
                        <a:rPr lang="en-US" sz="1200" b="1" spc="0">
                          <a:solidFill>
                            <a:schemeClr val="bg1"/>
                          </a:solidFill>
                          <a:latin typeface="+mn-lt"/>
                        </a:rPr>
                        <a:t>MARCH</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spc="0">
                          <a:solidFill>
                            <a:schemeClr val="bg1"/>
                          </a:solidFill>
                          <a:latin typeface="+mn-lt"/>
                        </a:rPr>
                        <a:t>APRIL</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spc="0">
                          <a:solidFill>
                            <a:schemeClr val="bg1"/>
                          </a:solidFill>
                          <a:latin typeface="+mn-lt"/>
                        </a:rPr>
                        <a:t>MAY</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spc="0">
                          <a:solidFill>
                            <a:schemeClr val="bg1"/>
                          </a:solidFill>
                          <a:latin typeface="+mn-lt"/>
                        </a:rPr>
                        <a:t>JUNE</a:t>
                      </a:r>
                    </a:p>
                  </a:txBody>
                  <a:tcPr anchor="ctr"/>
                </a:tc>
                <a:tc>
                  <a:txBody>
                    <a:bodyPr/>
                    <a:lstStyle/>
                    <a:p>
                      <a:pPr algn="ctr"/>
                      <a:r>
                        <a:rPr lang="en-US" sz="1200" b="1" spc="0">
                          <a:solidFill>
                            <a:schemeClr val="bg1"/>
                          </a:solidFill>
                          <a:latin typeface="+mn-lt"/>
                        </a:rPr>
                        <a:t>JULY</a:t>
                      </a:r>
                    </a:p>
                  </a:txBody>
                  <a:tcPr anchor="ctr"/>
                </a:tc>
                <a:extLst>
                  <a:ext uri="{0D108BD9-81ED-4DB2-BD59-A6C34878D82A}">
                    <a16:rowId xmlns:a16="http://schemas.microsoft.com/office/drawing/2014/main" val="2004464501"/>
                  </a:ext>
                </a:extLst>
              </a:tr>
              <a:tr h="1196277">
                <a:tc>
                  <a:txBody>
                    <a:bodyPr/>
                    <a:lstStyle/>
                    <a:p>
                      <a:pPr algn="ctr"/>
                      <a:r>
                        <a:rPr lang="en-US" sz="1200" b="0">
                          <a:solidFill>
                            <a:schemeClr val="tx1"/>
                          </a:solidFill>
                        </a:rPr>
                        <a:t>Text here</a:t>
                      </a:r>
                    </a:p>
                  </a:txBody>
                  <a:tcPr anchor="ctr">
                    <a:solidFill>
                      <a:schemeClr val="bg2"/>
                    </a:solidFill>
                  </a:tcPr>
                </a:tc>
                <a:tc>
                  <a:txBody>
                    <a:bodyPr/>
                    <a:lstStyle/>
                    <a:p>
                      <a:pPr algn="ctr"/>
                      <a:r>
                        <a:rPr lang="en-US" sz="1200">
                          <a:solidFill>
                            <a:schemeClr val="bg1"/>
                          </a:solidFill>
                        </a:rPr>
                        <a:t>Text</a:t>
                      </a:r>
                    </a:p>
                  </a:txBody>
                  <a:tcPr anchor="ctr">
                    <a:solidFill>
                      <a:srgbClr val="04A299"/>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b="1">
                        <a:solidFill>
                          <a:srgbClr val="0B4A5D"/>
                        </a:solidFill>
                      </a:endParaRPr>
                    </a:p>
                  </a:txBody>
                  <a:tcPr anchor="ctr">
                    <a:solidFill>
                      <a:schemeClr val="bg2"/>
                    </a:solidFill>
                  </a:tcPr>
                </a:tc>
                <a:tc>
                  <a:txBody>
                    <a:bodyPr/>
                    <a:lstStyle/>
                    <a:p>
                      <a:pPr algn="ctr"/>
                      <a:endParaRPr lang="en-US" sz="1200" b="1">
                        <a:solidFill>
                          <a:schemeClr val="bg1"/>
                        </a:solidFill>
                      </a:endParaRPr>
                    </a:p>
                  </a:txBody>
                  <a:tcPr anchor="ctr">
                    <a:solidFill>
                      <a:schemeClr val="bg2"/>
                    </a:solidFill>
                  </a:tcPr>
                </a:tc>
                <a:extLst>
                  <a:ext uri="{0D108BD9-81ED-4DB2-BD59-A6C34878D82A}">
                    <a16:rowId xmlns:a16="http://schemas.microsoft.com/office/drawing/2014/main" val="468655932"/>
                  </a:ext>
                </a:extLst>
              </a:tr>
              <a:tr h="82474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a:solidFill>
                            <a:schemeClr val="tx1"/>
                          </a:solidFill>
                        </a:rPr>
                        <a:t>Text here</a:t>
                      </a:r>
                    </a:p>
                  </a:txBody>
                  <a:tcPr anchor="ctr">
                    <a:solidFill>
                      <a:schemeClr val="bg2"/>
                    </a:solidFill>
                  </a:tcPr>
                </a:tc>
                <a:tc>
                  <a:txBody>
                    <a:bodyPr/>
                    <a:lstStyle/>
                    <a:p>
                      <a:pPr algn="ctr"/>
                      <a:endParaRPr lang="en-US" sz="1200">
                        <a:solidFill>
                          <a:schemeClr val="tx1"/>
                        </a:solidFill>
                      </a:endParaRPr>
                    </a:p>
                  </a:txBody>
                  <a:tcPr anchor="ctr">
                    <a:solidFill>
                      <a:srgbClr val="04A299"/>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extLst>
                  <a:ext uri="{0D108BD9-81ED-4DB2-BD59-A6C34878D82A}">
                    <a16:rowId xmlns:a16="http://schemas.microsoft.com/office/drawing/2014/main" val="2790314435"/>
                  </a:ext>
                </a:extLst>
              </a:tr>
              <a:tr h="44245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a:solidFill>
                            <a:schemeClr val="tx1"/>
                          </a:solidFill>
                        </a:rPr>
                        <a:t>Text here</a:t>
                      </a:r>
                    </a:p>
                  </a:txBody>
                  <a:tcPr anchor="ctr">
                    <a:solidFill>
                      <a:schemeClr val="bg2"/>
                    </a:solidFill>
                  </a:tcPr>
                </a:tc>
                <a:tc>
                  <a:txBody>
                    <a:bodyPr/>
                    <a:lstStyle/>
                    <a:p>
                      <a:pPr algn="ctr"/>
                      <a:endParaRPr lang="en-US" sz="1200">
                        <a:solidFill>
                          <a:schemeClr val="tx1"/>
                        </a:solidFill>
                      </a:endParaRPr>
                    </a:p>
                  </a:txBody>
                  <a:tcPr anchor="ctr">
                    <a:solidFill>
                      <a:srgbClr val="04A299"/>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b="1">
                        <a:solidFill>
                          <a:srgbClr val="0B4A5D"/>
                        </a:solidFill>
                      </a:endParaRPr>
                    </a:p>
                  </a:txBody>
                  <a:tcPr anchor="ctr">
                    <a:solidFill>
                      <a:schemeClr val="bg2"/>
                    </a:solidFill>
                  </a:tcPr>
                </a:tc>
                <a:tc>
                  <a:txBody>
                    <a:bodyPr/>
                    <a:lstStyle/>
                    <a:p>
                      <a:pPr algn="ctr"/>
                      <a:endParaRPr lang="en-US" sz="1200" b="1">
                        <a:solidFill>
                          <a:schemeClr val="bg1"/>
                        </a:solidFill>
                      </a:endParaRPr>
                    </a:p>
                  </a:txBody>
                  <a:tcPr anchor="ctr">
                    <a:solidFill>
                      <a:schemeClr val="bg2"/>
                    </a:solidFill>
                  </a:tcPr>
                </a:tc>
                <a:extLst>
                  <a:ext uri="{0D108BD9-81ED-4DB2-BD59-A6C34878D82A}">
                    <a16:rowId xmlns:a16="http://schemas.microsoft.com/office/drawing/2014/main" val="1721253735"/>
                  </a:ext>
                </a:extLst>
              </a:tr>
              <a:tr h="61291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a:solidFill>
                            <a:schemeClr val="tx1"/>
                          </a:solidFill>
                        </a:rPr>
                        <a:t>Text here</a:t>
                      </a:r>
                    </a:p>
                  </a:txBody>
                  <a:tcPr anchor="ctr">
                    <a:solidFill>
                      <a:schemeClr val="bg2"/>
                    </a:solidFill>
                  </a:tcPr>
                </a:tc>
                <a:tc>
                  <a:txBody>
                    <a:bodyPr/>
                    <a:lstStyle/>
                    <a:p>
                      <a:pPr algn="ctr"/>
                      <a:endParaRPr lang="en-US" sz="1200">
                        <a:solidFill>
                          <a:schemeClr val="tx1"/>
                        </a:solidFill>
                      </a:endParaRPr>
                    </a:p>
                  </a:txBody>
                  <a:tcPr anchor="ctr">
                    <a:solidFill>
                      <a:srgbClr val="04A299"/>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extLst>
                  <a:ext uri="{0D108BD9-81ED-4DB2-BD59-A6C34878D82A}">
                    <a16:rowId xmlns:a16="http://schemas.microsoft.com/office/drawing/2014/main" val="3456923644"/>
                  </a:ext>
                </a:extLst>
              </a:tr>
              <a:tr h="60596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a:solidFill>
                            <a:schemeClr val="tx1"/>
                          </a:solidFill>
                        </a:rPr>
                        <a:t>Text here</a:t>
                      </a:r>
                    </a:p>
                  </a:txBody>
                  <a:tcPr anchor="ctr">
                    <a:solidFill>
                      <a:schemeClr val="bg2"/>
                    </a:solidFill>
                  </a:tcPr>
                </a:tc>
                <a:tc>
                  <a:txBody>
                    <a:bodyPr/>
                    <a:lstStyle/>
                    <a:p>
                      <a:pPr algn="ctr"/>
                      <a:endParaRPr lang="en-US" sz="1200">
                        <a:solidFill>
                          <a:schemeClr val="tx1"/>
                        </a:solidFill>
                      </a:endParaRPr>
                    </a:p>
                  </a:txBody>
                  <a:tcPr anchor="ctr">
                    <a:solidFill>
                      <a:srgbClr val="04A299"/>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b="1">
                        <a:solidFill>
                          <a:srgbClr val="0B4A5D"/>
                        </a:solidFill>
                      </a:endParaRPr>
                    </a:p>
                  </a:txBody>
                  <a:tcPr anchor="ctr">
                    <a:solidFill>
                      <a:schemeClr val="bg2"/>
                    </a:solidFill>
                  </a:tcPr>
                </a:tc>
                <a:tc>
                  <a:txBody>
                    <a:bodyPr/>
                    <a:lstStyle/>
                    <a:p>
                      <a:pPr algn="ctr"/>
                      <a:endParaRPr lang="en-US" sz="1200" b="1">
                        <a:solidFill>
                          <a:schemeClr val="bg1"/>
                        </a:solidFill>
                      </a:endParaRPr>
                    </a:p>
                  </a:txBody>
                  <a:tcPr anchor="ctr">
                    <a:solidFill>
                      <a:schemeClr val="bg2"/>
                    </a:solidFill>
                  </a:tcPr>
                </a:tc>
                <a:extLst>
                  <a:ext uri="{0D108BD9-81ED-4DB2-BD59-A6C34878D82A}">
                    <a16:rowId xmlns:a16="http://schemas.microsoft.com/office/drawing/2014/main" val="1392720410"/>
                  </a:ext>
                </a:extLst>
              </a:tr>
            </a:tbl>
          </a:graphicData>
        </a:graphic>
      </p:graphicFrame>
      <p:grpSp>
        <p:nvGrpSpPr>
          <p:cNvPr id="5" name="Group 4">
            <a:extLst>
              <a:ext uri="{FF2B5EF4-FFF2-40B4-BE49-F238E27FC236}">
                <a16:creationId xmlns:a16="http://schemas.microsoft.com/office/drawing/2014/main" id="{CB588387-2F62-2C4B-B503-6576EE020300}"/>
              </a:ext>
            </a:extLst>
          </p:cNvPr>
          <p:cNvGrpSpPr/>
          <p:nvPr userDrawn="1"/>
        </p:nvGrpSpPr>
        <p:grpSpPr>
          <a:xfrm>
            <a:off x="6407468" y="1040180"/>
            <a:ext cx="397855" cy="5052598"/>
            <a:chOff x="2471057" y="968829"/>
            <a:chExt cx="217715" cy="5268685"/>
          </a:xfrm>
        </p:grpSpPr>
        <p:cxnSp>
          <p:nvCxnSpPr>
            <p:cNvPr id="6" name="Straight Connector 5">
              <a:extLst>
                <a:ext uri="{FF2B5EF4-FFF2-40B4-BE49-F238E27FC236}">
                  <a16:creationId xmlns:a16="http://schemas.microsoft.com/office/drawing/2014/main" id="{8B170AAE-2832-2B4E-A359-2995E9DB1A0D}"/>
                </a:ext>
              </a:extLst>
            </p:cNvPr>
            <p:cNvCxnSpPr>
              <a:cxnSpLocks/>
            </p:cNvCxnSpPr>
            <p:nvPr/>
          </p:nvCxnSpPr>
          <p:spPr>
            <a:xfrm>
              <a:off x="2471057" y="968829"/>
              <a:ext cx="0" cy="5268685"/>
            </a:xfrm>
            <a:prstGeom prst="line">
              <a:avLst/>
            </a:prstGeom>
            <a:ln w="38100">
              <a:solidFill>
                <a:schemeClr val="accent2"/>
              </a:solidFill>
            </a:ln>
          </p:spPr>
          <p:style>
            <a:lnRef idx="2">
              <a:schemeClr val="accent2"/>
            </a:lnRef>
            <a:fillRef idx="0">
              <a:schemeClr val="accent2"/>
            </a:fillRef>
            <a:effectRef idx="1">
              <a:schemeClr val="accent2"/>
            </a:effectRef>
            <a:fontRef idx="minor">
              <a:schemeClr val="tx1"/>
            </a:fontRef>
          </p:style>
        </p:cxnSp>
        <p:sp>
          <p:nvSpPr>
            <p:cNvPr id="7" name="Right Triangle 6">
              <a:extLst>
                <a:ext uri="{FF2B5EF4-FFF2-40B4-BE49-F238E27FC236}">
                  <a16:creationId xmlns:a16="http://schemas.microsoft.com/office/drawing/2014/main" id="{C9FB83C4-6DF1-D24B-9CA2-DCE3C16FFAD7}"/>
                </a:ext>
              </a:extLst>
            </p:cNvPr>
            <p:cNvSpPr/>
            <p:nvPr/>
          </p:nvSpPr>
          <p:spPr>
            <a:xfrm>
              <a:off x="2471058" y="968830"/>
              <a:ext cx="217714" cy="359228"/>
            </a:xfrm>
            <a:prstGeom prst="rtTriangle">
              <a:avLst/>
            </a:prstGeom>
            <a:solidFill>
              <a:schemeClr val="accent2"/>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8" name="Straight Connector 7">
            <a:extLst>
              <a:ext uri="{FF2B5EF4-FFF2-40B4-BE49-F238E27FC236}">
                <a16:creationId xmlns:a16="http://schemas.microsoft.com/office/drawing/2014/main" id="{FD548833-5A32-B24E-9EE2-957114AE0061}"/>
              </a:ext>
            </a:extLst>
          </p:cNvPr>
          <p:cNvCxnSpPr/>
          <p:nvPr userDrawn="1"/>
        </p:nvCxnSpPr>
        <p:spPr>
          <a:xfrm>
            <a:off x="431800" y="6081485"/>
            <a:ext cx="11353800" cy="0"/>
          </a:xfrm>
          <a:prstGeom prst="line">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11" name="Oval 10">
            <a:extLst>
              <a:ext uri="{FF2B5EF4-FFF2-40B4-BE49-F238E27FC236}">
                <a16:creationId xmlns:a16="http://schemas.microsoft.com/office/drawing/2014/main" id="{42CC9567-99C2-9349-90D0-CFB117460F52}"/>
              </a:ext>
            </a:extLst>
          </p:cNvPr>
          <p:cNvSpPr/>
          <p:nvPr userDrawn="1"/>
        </p:nvSpPr>
        <p:spPr>
          <a:xfrm>
            <a:off x="394578" y="5989548"/>
            <a:ext cx="170478" cy="17047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07BDFFD1-3F6F-464C-815A-6EDD529C55A1}"/>
              </a:ext>
            </a:extLst>
          </p:cNvPr>
          <p:cNvSpPr/>
          <p:nvPr userDrawn="1"/>
        </p:nvSpPr>
        <p:spPr>
          <a:xfrm>
            <a:off x="10044019" y="5996246"/>
            <a:ext cx="170478" cy="17047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482EDC9C-2416-6A40-AB23-A356B35B95E3}"/>
              </a:ext>
            </a:extLst>
          </p:cNvPr>
          <p:cNvSpPr/>
          <p:nvPr userDrawn="1"/>
        </p:nvSpPr>
        <p:spPr>
          <a:xfrm>
            <a:off x="6346126" y="5975924"/>
            <a:ext cx="170478" cy="17047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AF596D9D-CF5E-5540-9F31-642970E5751E}"/>
              </a:ext>
            </a:extLst>
          </p:cNvPr>
          <p:cNvSpPr txBox="1"/>
          <p:nvPr userDrawn="1"/>
        </p:nvSpPr>
        <p:spPr>
          <a:xfrm>
            <a:off x="6019287" y="6270814"/>
            <a:ext cx="994633" cy="276999"/>
          </a:xfrm>
          <a:prstGeom prst="rect">
            <a:avLst/>
          </a:prstGeom>
          <a:noFill/>
        </p:spPr>
        <p:txBody>
          <a:bodyPr wrap="square" rtlCol="0">
            <a:spAutoFit/>
          </a:bodyPr>
          <a:lstStyle/>
          <a:p>
            <a:r>
              <a:rPr lang="en-US" sz="1200" b="1">
                <a:solidFill>
                  <a:srgbClr val="04A299"/>
                </a:solidFill>
              </a:rPr>
              <a:t>Milestone</a:t>
            </a:r>
          </a:p>
        </p:txBody>
      </p:sp>
      <p:sp>
        <p:nvSpPr>
          <p:cNvPr id="15" name="TextBox 14">
            <a:extLst>
              <a:ext uri="{FF2B5EF4-FFF2-40B4-BE49-F238E27FC236}">
                <a16:creationId xmlns:a16="http://schemas.microsoft.com/office/drawing/2014/main" id="{B91350C5-E354-F449-B033-3E0BD2003A62}"/>
              </a:ext>
            </a:extLst>
          </p:cNvPr>
          <p:cNvSpPr txBox="1"/>
          <p:nvPr userDrawn="1"/>
        </p:nvSpPr>
        <p:spPr>
          <a:xfrm>
            <a:off x="320838" y="6251963"/>
            <a:ext cx="1367503" cy="276999"/>
          </a:xfrm>
          <a:prstGeom prst="rect">
            <a:avLst/>
          </a:prstGeom>
          <a:noFill/>
        </p:spPr>
        <p:txBody>
          <a:bodyPr wrap="square" rtlCol="0">
            <a:spAutoFit/>
          </a:bodyPr>
          <a:lstStyle/>
          <a:p>
            <a:r>
              <a:rPr lang="en-US" sz="1200" b="1"/>
              <a:t>In Progress</a:t>
            </a:r>
          </a:p>
        </p:txBody>
      </p:sp>
      <p:sp>
        <p:nvSpPr>
          <p:cNvPr id="16" name="TextBox 15">
            <a:extLst>
              <a:ext uri="{FF2B5EF4-FFF2-40B4-BE49-F238E27FC236}">
                <a16:creationId xmlns:a16="http://schemas.microsoft.com/office/drawing/2014/main" id="{84004E30-C6C9-CA42-AEBA-3F1AA8305DC9}"/>
              </a:ext>
            </a:extLst>
          </p:cNvPr>
          <p:cNvSpPr txBox="1"/>
          <p:nvPr userDrawn="1"/>
        </p:nvSpPr>
        <p:spPr>
          <a:xfrm>
            <a:off x="9673290" y="6291136"/>
            <a:ext cx="911935" cy="276999"/>
          </a:xfrm>
          <a:prstGeom prst="rect">
            <a:avLst/>
          </a:prstGeom>
          <a:noFill/>
        </p:spPr>
        <p:txBody>
          <a:bodyPr wrap="square" rtlCol="0">
            <a:spAutoFit/>
          </a:bodyPr>
          <a:lstStyle/>
          <a:p>
            <a:pPr algn="r"/>
            <a:r>
              <a:rPr lang="en-US" sz="1200" b="1">
                <a:solidFill>
                  <a:schemeClr val="accent2"/>
                </a:solidFill>
              </a:rPr>
              <a:t>Deadline</a:t>
            </a:r>
          </a:p>
        </p:txBody>
      </p:sp>
    </p:spTree>
    <p:extLst>
      <p:ext uri="{BB962C8B-B14F-4D97-AF65-F5344CB8AC3E}">
        <p14:creationId xmlns:p14="http://schemas.microsoft.com/office/powerpoint/2010/main" val="335379222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roject Plan 12 Months">
    <p:spTree>
      <p:nvGrpSpPr>
        <p:cNvPr id="1" name=""/>
        <p:cNvGrpSpPr/>
        <p:nvPr/>
      </p:nvGrpSpPr>
      <p:grpSpPr>
        <a:xfrm>
          <a:off x="0" y="0"/>
          <a:ext cx="0" cy="0"/>
          <a:chOff x="0" y="0"/>
          <a:chExt cx="0" cy="0"/>
        </a:xfrm>
      </p:grpSpPr>
      <p:graphicFrame>
        <p:nvGraphicFramePr>
          <p:cNvPr id="4" name="Table 10">
            <a:extLst>
              <a:ext uri="{FF2B5EF4-FFF2-40B4-BE49-F238E27FC236}">
                <a16:creationId xmlns:a16="http://schemas.microsoft.com/office/drawing/2014/main" id="{1D7167A3-E1F3-7B4A-87C4-31FD5538DB06}"/>
              </a:ext>
            </a:extLst>
          </p:cNvPr>
          <p:cNvGraphicFramePr>
            <a:graphicFrameLocks noGrp="1"/>
          </p:cNvGraphicFramePr>
          <p:nvPr userDrawn="1">
            <p:extLst>
              <p:ext uri="{D42A27DB-BD31-4B8C-83A1-F6EECF244321}">
                <p14:modId xmlns:p14="http://schemas.microsoft.com/office/powerpoint/2010/main" val="3688591333"/>
              </p:ext>
            </p:extLst>
          </p:nvPr>
        </p:nvGraphicFramePr>
        <p:xfrm>
          <a:off x="431800" y="1411302"/>
          <a:ext cx="11353800" cy="4004065"/>
        </p:xfrm>
        <a:graphic>
          <a:graphicData uri="http://schemas.openxmlformats.org/drawingml/2006/table">
            <a:tbl>
              <a:tblPr firstRow="1" bandRow="1">
                <a:tableStyleId>{073A0DAA-6AF3-43AB-8588-CEC1D06C72B9}</a:tableStyleId>
              </a:tblPr>
              <a:tblGrid>
                <a:gridCol w="2134419">
                  <a:extLst>
                    <a:ext uri="{9D8B030D-6E8A-4147-A177-3AD203B41FA5}">
                      <a16:colId xmlns:a16="http://schemas.microsoft.com/office/drawing/2014/main" val="3435844346"/>
                    </a:ext>
                  </a:extLst>
                </a:gridCol>
                <a:gridCol w="1211124">
                  <a:extLst>
                    <a:ext uri="{9D8B030D-6E8A-4147-A177-3AD203B41FA5}">
                      <a16:colId xmlns:a16="http://schemas.microsoft.com/office/drawing/2014/main" val="1908423612"/>
                    </a:ext>
                  </a:extLst>
                </a:gridCol>
                <a:gridCol w="870857">
                  <a:extLst>
                    <a:ext uri="{9D8B030D-6E8A-4147-A177-3AD203B41FA5}">
                      <a16:colId xmlns:a16="http://schemas.microsoft.com/office/drawing/2014/main" val="4017755197"/>
                    </a:ext>
                  </a:extLst>
                </a:gridCol>
                <a:gridCol w="598714">
                  <a:extLst>
                    <a:ext uri="{9D8B030D-6E8A-4147-A177-3AD203B41FA5}">
                      <a16:colId xmlns:a16="http://schemas.microsoft.com/office/drawing/2014/main" val="4115210375"/>
                    </a:ext>
                  </a:extLst>
                </a:gridCol>
                <a:gridCol w="696686">
                  <a:extLst>
                    <a:ext uri="{9D8B030D-6E8A-4147-A177-3AD203B41FA5}">
                      <a16:colId xmlns:a16="http://schemas.microsoft.com/office/drawing/2014/main" val="1458724013"/>
                    </a:ext>
                  </a:extLst>
                </a:gridCol>
                <a:gridCol w="1055914">
                  <a:extLst>
                    <a:ext uri="{9D8B030D-6E8A-4147-A177-3AD203B41FA5}">
                      <a16:colId xmlns:a16="http://schemas.microsoft.com/office/drawing/2014/main" val="3721197081"/>
                    </a:ext>
                  </a:extLst>
                </a:gridCol>
                <a:gridCol w="892629">
                  <a:extLst>
                    <a:ext uri="{9D8B030D-6E8A-4147-A177-3AD203B41FA5}">
                      <a16:colId xmlns:a16="http://schemas.microsoft.com/office/drawing/2014/main" val="1878194254"/>
                    </a:ext>
                  </a:extLst>
                </a:gridCol>
                <a:gridCol w="696686">
                  <a:extLst>
                    <a:ext uri="{9D8B030D-6E8A-4147-A177-3AD203B41FA5}">
                      <a16:colId xmlns:a16="http://schemas.microsoft.com/office/drawing/2014/main" val="2378851573"/>
                    </a:ext>
                  </a:extLst>
                </a:gridCol>
                <a:gridCol w="859971">
                  <a:extLst>
                    <a:ext uri="{9D8B030D-6E8A-4147-A177-3AD203B41FA5}">
                      <a16:colId xmlns:a16="http://schemas.microsoft.com/office/drawing/2014/main" val="3547354514"/>
                    </a:ext>
                  </a:extLst>
                </a:gridCol>
                <a:gridCol w="772886">
                  <a:extLst>
                    <a:ext uri="{9D8B030D-6E8A-4147-A177-3AD203B41FA5}">
                      <a16:colId xmlns:a16="http://schemas.microsoft.com/office/drawing/2014/main" val="645553096"/>
                    </a:ext>
                  </a:extLst>
                </a:gridCol>
                <a:gridCol w="794657">
                  <a:extLst>
                    <a:ext uri="{9D8B030D-6E8A-4147-A177-3AD203B41FA5}">
                      <a16:colId xmlns:a16="http://schemas.microsoft.com/office/drawing/2014/main" val="4020784248"/>
                    </a:ext>
                  </a:extLst>
                </a:gridCol>
                <a:gridCol w="769257">
                  <a:extLst>
                    <a:ext uri="{9D8B030D-6E8A-4147-A177-3AD203B41FA5}">
                      <a16:colId xmlns:a16="http://schemas.microsoft.com/office/drawing/2014/main" val="3951785590"/>
                    </a:ext>
                  </a:extLst>
                </a:gridCol>
              </a:tblGrid>
              <a:tr h="266375">
                <a:tc>
                  <a:txBody>
                    <a:bodyPr/>
                    <a:lstStyle/>
                    <a:p>
                      <a:pPr algn="ctr"/>
                      <a:r>
                        <a:rPr lang="en-US" sz="1200" b="1" spc="0">
                          <a:solidFill>
                            <a:schemeClr val="bg1"/>
                          </a:solidFill>
                          <a:latin typeface="+mn-lt"/>
                        </a:rPr>
                        <a:t>JAN</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spc="0">
                          <a:solidFill>
                            <a:schemeClr val="bg1"/>
                          </a:solidFill>
                          <a:latin typeface="+mn-lt"/>
                        </a:rPr>
                        <a:t>FEB</a:t>
                      </a:r>
                    </a:p>
                  </a:txBody>
                  <a:tcPr anchor="ctr"/>
                </a:tc>
                <a:tc>
                  <a:txBody>
                    <a:bodyPr/>
                    <a:lstStyle/>
                    <a:p>
                      <a:pPr algn="ctr"/>
                      <a:r>
                        <a:rPr lang="en-US" sz="1200" b="1" spc="0">
                          <a:solidFill>
                            <a:schemeClr val="bg1"/>
                          </a:solidFill>
                          <a:latin typeface="+mn-lt"/>
                        </a:rPr>
                        <a:t>MAR</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spc="0">
                          <a:solidFill>
                            <a:schemeClr val="bg1"/>
                          </a:solidFill>
                          <a:latin typeface="+mn-lt"/>
                        </a:rPr>
                        <a:t>APR</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spc="0">
                          <a:solidFill>
                            <a:schemeClr val="bg1"/>
                          </a:solidFill>
                          <a:latin typeface="+mn-lt"/>
                        </a:rPr>
                        <a:t>MAY</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spc="0">
                          <a:solidFill>
                            <a:schemeClr val="bg1"/>
                          </a:solidFill>
                          <a:latin typeface="+mn-lt"/>
                        </a:rPr>
                        <a:t>JUN</a:t>
                      </a:r>
                    </a:p>
                  </a:txBody>
                  <a:tcPr anchor="ctr"/>
                </a:tc>
                <a:tc>
                  <a:txBody>
                    <a:bodyPr/>
                    <a:lstStyle/>
                    <a:p>
                      <a:pPr algn="ctr"/>
                      <a:r>
                        <a:rPr lang="en-US" sz="1200" b="1" spc="0">
                          <a:solidFill>
                            <a:schemeClr val="bg1"/>
                          </a:solidFill>
                          <a:latin typeface="+mn-lt"/>
                        </a:rPr>
                        <a:t>JUL</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spc="0">
                          <a:solidFill>
                            <a:schemeClr val="bg1"/>
                          </a:solidFill>
                          <a:latin typeface="+mn-lt"/>
                        </a:rPr>
                        <a:t>AUG</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spc="0">
                          <a:solidFill>
                            <a:schemeClr val="bg1"/>
                          </a:solidFill>
                          <a:latin typeface="+mn-lt"/>
                        </a:rPr>
                        <a:t>SEP</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spc="0">
                          <a:solidFill>
                            <a:schemeClr val="bg1"/>
                          </a:solidFill>
                          <a:latin typeface="+mn-lt"/>
                        </a:rPr>
                        <a:t>OCT</a:t>
                      </a:r>
                    </a:p>
                  </a:txBody>
                  <a:tcPr anchor="ctr"/>
                </a:tc>
                <a:tc>
                  <a:txBody>
                    <a:bodyPr/>
                    <a:lstStyle/>
                    <a:p>
                      <a:pPr algn="ctr"/>
                      <a:r>
                        <a:rPr lang="en-US" sz="1200" b="1" spc="0">
                          <a:solidFill>
                            <a:schemeClr val="bg1"/>
                          </a:solidFill>
                          <a:latin typeface="+mn-lt"/>
                        </a:rPr>
                        <a:t>NOV</a:t>
                      </a:r>
                    </a:p>
                  </a:txBody>
                  <a:tcPr anchor="ctr"/>
                </a:tc>
                <a:tc>
                  <a:txBody>
                    <a:bodyPr/>
                    <a:lstStyle/>
                    <a:p>
                      <a:pPr algn="ctr"/>
                      <a:r>
                        <a:rPr lang="en-US" sz="1200" b="1" spc="0">
                          <a:solidFill>
                            <a:schemeClr val="bg1"/>
                          </a:solidFill>
                          <a:latin typeface="+mn-lt"/>
                        </a:rPr>
                        <a:t>DEC</a:t>
                      </a:r>
                    </a:p>
                  </a:txBody>
                  <a:tcPr anchor="ctr"/>
                </a:tc>
                <a:extLst>
                  <a:ext uri="{0D108BD9-81ED-4DB2-BD59-A6C34878D82A}">
                    <a16:rowId xmlns:a16="http://schemas.microsoft.com/office/drawing/2014/main" val="2004464501"/>
                  </a:ext>
                </a:extLst>
              </a:tr>
              <a:tr h="1196277">
                <a:tc>
                  <a:txBody>
                    <a:bodyPr/>
                    <a:lstStyle/>
                    <a:p>
                      <a:pPr algn="ctr"/>
                      <a:r>
                        <a:rPr lang="en-US" sz="1200" b="0">
                          <a:solidFill>
                            <a:schemeClr val="tx1"/>
                          </a:solidFill>
                        </a:rPr>
                        <a:t>Text</a:t>
                      </a:r>
                    </a:p>
                  </a:txBody>
                  <a:tcPr anchor="ctr">
                    <a:solidFill>
                      <a:schemeClr val="bg2"/>
                    </a:solidFill>
                  </a:tcPr>
                </a:tc>
                <a:tc>
                  <a:txBody>
                    <a:bodyPr/>
                    <a:lstStyle/>
                    <a:p>
                      <a:pPr algn="ctr"/>
                      <a:endParaRPr lang="en-US" sz="1200">
                        <a:solidFill>
                          <a:schemeClr val="tx1"/>
                        </a:solidFill>
                      </a:endParaRPr>
                    </a:p>
                  </a:txBody>
                  <a:tcPr anchor="ctr">
                    <a:solidFill>
                      <a:srgbClr val="1AD3C5"/>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b="1">
                        <a:solidFill>
                          <a:srgbClr val="0B4A5D"/>
                        </a:solidFill>
                      </a:endParaRPr>
                    </a:p>
                  </a:txBody>
                  <a:tcPr anchor="ctr">
                    <a:solidFill>
                      <a:schemeClr val="bg2"/>
                    </a:solidFill>
                  </a:tcPr>
                </a:tc>
                <a:tc>
                  <a:txBody>
                    <a:bodyPr/>
                    <a:lstStyle/>
                    <a:p>
                      <a:pPr algn="ctr"/>
                      <a:r>
                        <a:rPr lang="en-US" sz="1200" b="1">
                          <a:solidFill>
                            <a:schemeClr val="bg1">
                              <a:lumMod val="10000"/>
                            </a:schemeClr>
                          </a:solidFill>
                        </a:rPr>
                        <a:t>Text</a:t>
                      </a:r>
                    </a:p>
                  </a:txBody>
                  <a:tcPr anchor="ctr">
                    <a:solidFill>
                      <a:srgbClr val="0ED88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extLst>
                  <a:ext uri="{0D108BD9-81ED-4DB2-BD59-A6C34878D82A}">
                    <a16:rowId xmlns:a16="http://schemas.microsoft.com/office/drawing/2014/main" val="468655932"/>
                  </a:ext>
                </a:extLst>
              </a:tr>
              <a:tr h="872136">
                <a:tc>
                  <a:txBody>
                    <a:bodyPr/>
                    <a:lstStyle/>
                    <a:p>
                      <a:pPr algn="ctr"/>
                      <a:endParaRPr lang="en-US" sz="1200">
                        <a:solidFill>
                          <a:schemeClr val="bg1"/>
                        </a:solidFill>
                      </a:endParaRPr>
                    </a:p>
                  </a:txBody>
                  <a:tcPr anchor="ctr">
                    <a:solidFill>
                      <a:schemeClr val="bg2"/>
                    </a:solidFill>
                  </a:tcPr>
                </a:tc>
                <a:tc>
                  <a:txBody>
                    <a:bodyPr/>
                    <a:lstStyle/>
                    <a:p>
                      <a:pPr algn="ctr"/>
                      <a:endParaRPr lang="en-US" sz="1200">
                        <a:solidFill>
                          <a:schemeClr val="tx1"/>
                        </a:solidFill>
                      </a:endParaRPr>
                    </a:p>
                  </a:txBody>
                  <a:tcPr anchor="ctr">
                    <a:solidFill>
                      <a:srgbClr val="1AD3C5"/>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rgbClr val="0ED88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extLst>
                  <a:ext uri="{0D108BD9-81ED-4DB2-BD59-A6C34878D82A}">
                    <a16:rowId xmlns:a16="http://schemas.microsoft.com/office/drawing/2014/main" val="2790314435"/>
                  </a:ext>
                </a:extLst>
              </a:tr>
              <a:tr h="442452">
                <a:tc>
                  <a:txBody>
                    <a:bodyPr/>
                    <a:lstStyle/>
                    <a:p>
                      <a:pPr algn="ctr"/>
                      <a:endParaRPr lang="en-US" sz="1200">
                        <a:solidFill>
                          <a:schemeClr val="bg1"/>
                        </a:solidFill>
                      </a:endParaRPr>
                    </a:p>
                  </a:txBody>
                  <a:tcPr anchor="ctr">
                    <a:solidFill>
                      <a:schemeClr val="bg2"/>
                    </a:solidFill>
                  </a:tcPr>
                </a:tc>
                <a:tc>
                  <a:txBody>
                    <a:bodyPr/>
                    <a:lstStyle/>
                    <a:p>
                      <a:pPr algn="ctr"/>
                      <a:endParaRPr lang="en-US" sz="1200">
                        <a:solidFill>
                          <a:schemeClr val="tx1"/>
                        </a:solidFill>
                      </a:endParaRPr>
                    </a:p>
                  </a:txBody>
                  <a:tcPr anchor="ctr">
                    <a:solidFill>
                      <a:srgbClr val="1AD3C5"/>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rgbClr val="0ED88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extLst>
                  <a:ext uri="{0D108BD9-81ED-4DB2-BD59-A6C34878D82A}">
                    <a16:rowId xmlns:a16="http://schemas.microsoft.com/office/drawing/2014/main" val="1721253735"/>
                  </a:ext>
                </a:extLst>
              </a:tr>
              <a:tr h="612919">
                <a:tc>
                  <a:txBody>
                    <a:bodyPr/>
                    <a:lstStyle/>
                    <a:p>
                      <a:pPr algn="ctr"/>
                      <a:endParaRPr lang="en-US" sz="1200">
                        <a:solidFill>
                          <a:schemeClr val="bg1"/>
                        </a:solidFill>
                      </a:endParaRPr>
                    </a:p>
                  </a:txBody>
                  <a:tcPr anchor="ctr">
                    <a:solidFill>
                      <a:schemeClr val="bg2"/>
                    </a:solidFill>
                  </a:tcPr>
                </a:tc>
                <a:tc>
                  <a:txBody>
                    <a:bodyPr/>
                    <a:lstStyle/>
                    <a:p>
                      <a:pPr algn="ctr"/>
                      <a:endParaRPr lang="en-US" sz="1200">
                        <a:solidFill>
                          <a:schemeClr val="tx1"/>
                        </a:solidFill>
                      </a:endParaRPr>
                    </a:p>
                  </a:txBody>
                  <a:tcPr anchor="ctr">
                    <a:solidFill>
                      <a:srgbClr val="1AD3C5"/>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rgbClr val="0ED88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extLst>
                  <a:ext uri="{0D108BD9-81ED-4DB2-BD59-A6C34878D82A}">
                    <a16:rowId xmlns:a16="http://schemas.microsoft.com/office/drawing/2014/main" val="3456923644"/>
                  </a:ext>
                </a:extLst>
              </a:tr>
              <a:tr h="605961">
                <a:tc>
                  <a:txBody>
                    <a:bodyPr/>
                    <a:lstStyle/>
                    <a:p>
                      <a:pPr algn="ctr"/>
                      <a:endParaRPr lang="en-US" sz="1200">
                        <a:solidFill>
                          <a:schemeClr val="bg1"/>
                        </a:solidFill>
                      </a:endParaRPr>
                    </a:p>
                  </a:txBody>
                  <a:tcPr anchor="ctr">
                    <a:solidFill>
                      <a:schemeClr val="bg2"/>
                    </a:solidFill>
                  </a:tcPr>
                </a:tc>
                <a:tc>
                  <a:txBody>
                    <a:bodyPr/>
                    <a:lstStyle/>
                    <a:p>
                      <a:pPr algn="ctr"/>
                      <a:endParaRPr lang="en-US" sz="1200">
                        <a:solidFill>
                          <a:schemeClr val="tx1"/>
                        </a:solidFill>
                      </a:endParaRPr>
                    </a:p>
                  </a:txBody>
                  <a:tcPr anchor="ctr">
                    <a:solidFill>
                      <a:srgbClr val="1AD3C5"/>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rgbClr val="0ED88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tc>
                  <a:txBody>
                    <a:bodyPr/>
                    <a:lstStyle/>
                    <a:p>
                      <a:pPr algn="ctr"/>
                      <a:endParaRPr lang="en-US" sz="1200">
                        <a:solidFill>
                          <a:schemeClr val="tx1"/>
                        </a:solidFill>
                      </a:endParaRPr>
                    </a:p>
                  </a:txBody>
                  <a:tcPr anchor="ctr">
                    <a:solidFill>
                      <a:schemeClr val="bg2"/>
                    </a:solidFill>
                  </a:tcPr>
                </a:tc>
                <a:extLst>
                  <a:ext uri="{0D108BD9-81ED-4DB2-BD59-A6C34878D82A}">
                    <a16:rowId xmlns:a16="http://schemas.microsoft.com/office/drawing/2014/main" val="1392720410"/>
                  </a:ext>
                </a:extLst>
              </a:tr>
            </a:tbl>
          </a:graphicData>
        </a:graphic>
      </p:graphicFrame>
      <p:grpSp>
        <p:nvGrpSpPr>
          <p:cNvPr id="5" name="Group 4">
            <a:extLst>
              <a:ext uri="{FF2B5EF4-FFF2-40B4-BE49-F238E27FC236}">
                <a16:creationId xmlns:a16="http://schemas.microsoft.com/office/drawing/2014/main" id="{E725C773-9FF8-1A45-BD9E-22B8602B2D08}"/>
              </a:ext>
            </a:extLst>
          </p:cNvPr>
          <p:cNvGrpSpPr/>
          <p:nvPr userDrawn="1"/>
        </p:nvGrpSpPr>
        <p:grpSpPr>
          <a:xfrm>
            <a:off x="3405803" y="1047264"/>
            <a:ext cx="302598" cy="5054541"/>
            <a:chOff x="2471057" y="968829"/>
            <a:chExt cx="217715" cy="5268685"/>
          </a:xfrm>
        </p:grpSpPr>
        <p:cxnSp>
          <p:nvCxnSpPr>
            <p:cNvPr id="6" name="Straight Connector 5">
              <a:extLst>
                <a:ext uri="{FF2B5EF4-FFF2-40B4-BE49-F238E27FC236}">
                  <a16:creationId xmlns:a16="http://schemas.microsoft.com/office/drawing/2014/main" id="{BCB71F95-D404-F94D-920A-12A7C81A37E4}"/>
                </a:ext>
              </a:extLst>
            </p:cNvPr>
            <p:cNvCxnSpPr>
              <a:cxnSpLocks/>
            </p:cNvCxnSpPr>
            <p:nvPr/>
          </p:nvCxnSpPr>
          <p:spPr>
            <a:xfrm>
              <a:off x="2471057" y="968829"/>
              <a:ext cx="0" cy="5268685"/>
            </a:xfrm>
            <a:prstGeom prst="line">
              <a:avLst/>
            </a:prstGeom>
            <a:ln w="38100">
              <a:solidFill>
                <a:schemeClr val="accent2"/>
              </a:solidFill>
            </a:ln>
          </p:spPr>
          <p:style>
            <a:lnRef idx="2">
              <a:schemeClr val="accent2"/>
            </a:lnRef>
            <a:fillRef idx="0">
              <a:schemeClr val="accent2"/>
            </a:fillRef>
            <a:effectRef idx="1">
              <a:schemeClr val="accent2"/>
            </a:effectRef>
            <a:fontRef idx="minor">
              <a:schemeClr val="tx1"/>
            </a:fontRef>
          </p:style>
        </p:cxnSp>
        <p:sp>
          <p:nvSpPr>
            <p:cNvPr id="7" name="Right Triangle 6">
              <a:extLst>
                <a:ext uri="{FF2B5EF4-FFF2-40B4-BE49-F238E27FC236}">
                  <a16:creationId xmlns:a16="http://schemas.microsoft.com/office/drawing/2014/main" id="{C9DF0587-C3AF-9842-A376-721019B12308}"/>
                </a:ext>
              </a:extLst>
            </p:cNvPr>
            <p:cNvSpPr/>
            <p:nvPr/>
          </p:nvSpPr>
          <p:spPr>
            <a:xfrm>
              <a:off x="2471058" y="968830"/>
              <a:ext cx="217714" cy="359228"/>
            </a:xfrm>
            <a:prstGeom prst="rtTriangle">
              <a:avLst/>
            </a:prstGeom>
            <a:solidFill>
              <a:schemeClr val="accent2"/>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8" name="Straight Connector 7">
            <a:extLst>
              <a:ext uri="{FF2B5EF4-FFF2-40B4-BE49-F238E27FC236}">
                <a16:creationId xmlns:a16="http://schemas.microsoft.com/office/drawing/2014/main" id="{32EA85C7-9B49-EA41-85F4-03769AB0B3BC}"/>
              </a:ext>
            </a:extLst>
          </p:cNvPr>
          <p:cNvCxnSpPr/>
          <p:nvPr userDrawn="1"/>
        </p:nvCxnSpPr>
        <p:spPr>
          <a:xfrm>
            <a:off x="431800" y="6071325"/>
            <a:ext cx="11353800" cy="0"/>
          </a:xfrm>
          <a:prstGeom prst="line">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10" name="Oval 9">
            <a:extLst>
              <a:ext uri="{FF2B5EF4-FFF2-40B4-BE49-F238E27FC236}">
                <a16:creationId xmlns:a16="http://schemas.microsoft.com/office/drawing/2014/main" id="{EE339AD6-31DF-484D-9C72-C70FB1541E3D}"/>
              </a:ext>
            </a:extLst>
          </p:cNvPr>
          <p:cNvSpPr/>
          <p:nvPr userDrawn="1"/>
        </p:nvSpPr>
        <p:spPr>
          <a:xfrm>
            <a:off x="7798269" y="5989548"/>
            <a:ext cx="170478" cy="170478"/>
          </a:xfrm>
          <a:prstGeom prst="ellipse">
            <a:avLst/>
          </a:prstGeom>
          <a:solidFill>
            <a:srgbClr val="0ED8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DAD44019-2AFC-1E45-AD25-BCCECA4C6786}"/>
              </a:ext>
            </a:extLst>
          </p:cNvPr>
          <p:cNvSpPr/>
          <p:nvPr userDrawn="1"/>
        </p:nvSpPr>
        <p:spPr>
          <a:xfrm>
            <a:off x="394578" y="5989548"/>
            <a:ext cx="170478" cy="17047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192B64C4-7EEC-D64F-AF35-CCB08BDB29E6}"/>
              </a:ext>
            </a:extLst>
          </p:cNvPr>
          <p:cNvSpPr/>
          <p:nvPr userDrawn="1"/>
        </p:nvSpPr>
        <p:spPr>
          <a:xfrm>
            <a:off x="3320563" y="5987733"/>
            <a:ext cx="170478" cy="170478"/>
          </a:xfrm>
          <a:prstGeom prst="ellipse">
            <a:avLst/>
          </a:prstGeom>
          <a:solidFill>
            <a:srgbClr val="1AD3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itle 8">
            <a:extLst>
              <a:ext uri="{FF2B5EF4-FFF2-40B4-BE49-F238E27FC236}">
                <a16:creationId xmlns:a16="http://schemas.microsoft.com/office/drawing/2014/main" id="{9B8B0D22-665B-4F69-A5B0-DADAEACFBF0E}"/>
              </a:ext>
            </a:extLst>
          </p:cNvPr>
          <p:cNvSpPr>
            <a:spLocks noGrp="1"/>
          </p:cNvSpPr>
          <p:nvPr>
            <p:ph type="title" hasCustomPrompt="1"/>
          </p:nvPr>
        </p:nvSpPr>
        <p:spPr>
          <a:xfrm>
            <a:off x="431800" y="454706"/>
            <a:ext cx="8160911" cy="461062"/>
          </a:xfrm>
          <a:prstGeom prst="rect">
            <a:avLst/>
          </a:prstGeom>
        </p:spPr>
        <p:txBody>
          <a:bodyPr lIns="0" tIns="0" rIns="0" bIns="0"/>
          <a:lstStyle>
            <a:lvl1pPr>
              <a:defRPr sz="3600" b="1" i="0">
                <a:latin typeface="Source Serif Pro SemiBold" panose="02040603050405020204" pitchFamily="18" charset="0"/>
                <a:ea typeface="Source Serif Pro SemiBold" panose="02040603050405020204" pitchFamily="18" charset="0"/>
                <a:cs typeface="Arial" panose="020B0604020202020204" pitchFamily="34" charset="0"/>
              </a:defRPr>
            </a:lvl1pPr>
          </a:lstStyle>
          <a:p>
            <a:r>
              <a:rPr lang="en-US" b="0">
                <a:latin typeface="Arial" panose="020B0604020202020204" pitchFamily="34" charset="0"/>
              </a:rPr>
              <a:t>12 Month 2021 Project Plan</a:t>
            </a:r>
          </a:p>
        </p:txBody>
      </p:sp>
      <p:sp>
        <p:nvSpPr>
          <p:cNvPr id="17" name="TextBox 16">
            <a:extLst>
              <a:ext uri="{FF2B5EF4-FFF2-40B4-BE49-F238E27FC236}">
                <a16:creationId xmlns:a16="http://schemas.microsoft.com/office/drawing/2014/main" id="{1F5BB253-DA7B-4687-A8C8-2AE1B0B4E4CC}"/>
              </a:ext>
            </a:extLst>
          </p:cNvPr>
          <p:cNvSpPr txBox="1"/>
          <p:nvPr userDrawn="1"/>
        </p:nvSpPr>
        <p:spPr>
          <a:xfrm>
            <a:off x="3023371" y="6269387"/>
            <a:ext cx="994633" cy="276999"/>
          </a:xfrm>
          <a:prstGeom prst="rect">
            <a:avLst/>
          </a:prstGeom>
          <a:noFill/>
        </p:spPr>
        <p:txBody>
          <a:bodyPr wrap="square" rtlCol="0">
            <a:spAutoFit/>
          </a:bodyPr>
          <a:lstStyle/>
          <a:p>
            <a:r>
              <a:rPr lang="en-US" sz="1200" b="1">
                <a:solidFill>
                  <a:schemeClr val="bg1">
                    <a:lumMod val="10000"/>
                  </a:schemeClr>
                </a:solidFill>
              </a:rPr>
              <a:t>Milestone</a:t>
            </a:r>
          </a:p>
        </p:txBody>
      </p:sp>
      <p:sp>
        <p:nvSpPr>
          <p:cNvPr id="18" name="TextBox 17">
            <a:extLst>
              <a:ext uri="{FF2B5EF4-FFF2-40B4-BE49-F238E27FC236}">
                <a16:creationId xmlns:a16="http://schemas.microsoft.com/office/drawing/2014/main" id="{41FB5163-7459-4200-AC72-53AE1D4244E2}"/>
              </a:ext>
            </a:extLst>
          </p:cNvPr>
          <p:cNvSpPr txBox="1"/>
          <p:nvPr userDrawn="1"/>
        </p:nvSpPr>
        <p:spPr>
          <a:xfrm>
            <a:off x="320838" y="6251963"/>
            <a:ext cx="1367503" cy="276999"/>
          </a:xfrm>
          <a:prstGeom prst="rect">
            <a:avLst/>
          </a:prstGeom>
          <a:noFill/>
        </p:spPr>
        <p:txBody>
          <a:bodyPr wrap="square" rtlCol="0">
            <a:spAutoFit/>
          </a:bodyPr>
          <a:lstStyle/>
          <a:p>
            <a:r>
              <a:rPr lang="en-US" sz="1200" b="1"/>
              <a:t>In Progress</a:t>
            </a:r>
          </a:p>
        </p:txBody>
      </p:sp>
      <p:sp>
        <p:nvSpPr>
          <p:cNvPr id="19" name="TextBox 18">
            <a:extLst>
              <a:ext uri="{FF2B5EF4-FFF2-40B4-BE49-F238E27FC236}">
                <a16:creationId xmlns:a16="http://schemas.microsoft.com/office/drawing/2014/main" id="{6D9DA4AA-40AE-4127-87D2-4FA4279AAACF}"/>
              </a:ext>
            </a:extLst>
          </p:cNvPr>
          <p:cNvSpPr txBox="1"/>
          <p:nvPr userDrawn="1"/>
        </p:nvSpPr>
        <p:spPr>
          <a:xfrm>
            <a:off x="7342301" y="6279843"/>
            <a:ext cx="911935" cy="276999"/>
          </a:xfrm>
          <a:prstGeom prst="rect">
            <a:avLst/>
          </a:prstGeom>
          <a:noFill/>
        </p:spPr>
        <p:txBody>
          <a:bodyPr wrap="square" rtlCol="0">
            <a:spAutoFit/>
          </a:bodyPr>
          <a:lstStyle/>
          <a:p>
            <a:pPr algn="r"/>
            <a:r>
              <a:rPr lang="en-US" sz="1200" b="1">
                <a:solidFill>
                  <a:schemeClr val="bg1">
                    <a:lumMod val="10000"/>
                  </a:schemeClr>
                </a:solidFill>
              </a:rPr>
              <a:t>Deadline</a:t>
            </a:r>
          </a:p>
        </p:txBody>
      </p:sp>
    </p:spTree>
    <p:extLst>
      <p:ext uri="{BB962C8B-B14F-4D97-AF65-F5344CB8AC3E}">
        <p14:creationId xmlns:p14="http://schemas.microsoft.com/office/powerpoint/2010/main" val="210682360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3EAC2C27-FD6C-F34B-9737-D23CB3084C47}"/>
              </a:ext>
            </a:extLst>
          </p:cNvPr>
          <p:cNvSpPr>
            <a:spLocks noGrp="1"/>
          </p:cNvSpPr>
          <p:nvPr>
            <p:ph type="body" sz="quarter" idx="10" hasCustomPrompt="1"/>
          </p:nvPr>
        </p:nvSpPr>
        <p:spPr>
          <a:xfrm>
            <a:off x="1391920" y="1641474"/>
            <a:ext cx="9418320" cy="3601085"/>
          </a:xfrm>
          <a:prstGeom prst="rect">
            <a:avLst/>
          </a:prstGeom>
          <a:ln w="28575">
            <a:solidFill>
              <a:srgbClr val="005492"/>
            </a:solidFill>
          </a:ln>
        </p:spPr>
        <p:txBody>
          <a:bodyPr anchor="ctr"/>
          <a:lstStyle>
            <a:lvl1pPr algn="ctr">
              <a:lnSpc>
                <a:spcPct val="100000"/>
              </a:lnSpc>
              <a:buFontTx/>
              <a:buNone/>
              <a:defRPr sz="3600" b="1" i="1">
                <a:solidFill>
                  <a:schemeClr val="tx1"/>
                </a:solidFill>
                <a:latin typeface="Source Serif Pro" panose="02040603050405020204" pitchFamily="18" charset="0"/>
                <a:ea typeface="Source Serif Pro" panose="02040603050405020204" pitchFamily="18" charset="0"/>
              </a:defRPr>
            </a:lvl1pPr>
            <a:lvl2pPr algn="ctr">
              <a:buFontTx/>
              <a:buNone/>
              <a:defRPr/>
            </a:lvl2pPr>
            <a:lvl3pPr algn="ctr">
              <a:buFontTx/>
              <a:buNone/>
              <a:defRPr/>
            </a:lvl3pPr>
            <a:lvl4pPr algn="ctr">
              <a:buFontTx/>
              <a:buNone/>
              <a:defRPr/>
            </a:lvl4pPr>
            <a:lvl5pPr algn="ctr">
              <a:buFontTx/>
              <a:buNone/>
              <a:defRPr/>
            </a:lvl5pPr>
          </a:lstStyle>
          <a:p>
            <a:pPr lvl="0"/>
            <a:r>
              <a:rPr lang="en-US"/>
              <a:t>Quote for inspiration</a:t>
            </a:r>
          </a:p>
        </p:txBody>
      </p:sp>
      <p:sp>
        <p:nvSpPr>
          <p:cNvPr id="2" name="Slide Number Placeholder 12">
            <a:extLst>
              <a:ext uri="{FF2B5EF4-FFF2-40B4-BE49-F238E27FC236}">
                <a16:creationId xmlns:a16="http://schemas.microsoft.com/office/drawing/2014/main" id="{77571543-D303-3DDC-5830-8F685EFEF6B4}"/>
              </a:ext>
            </a:extLst>
          </p:cNvPr>
          <p:cNvSpPr txBox="1"/>
          <p:nvPr userDrawn="1"/>
        </p:nvSpPr>
        <p:spPr>
          <a:xfrm>
            <a:off x="11695606" y="219247"/>
            <a:ext cx="414168" cy="247853"/>
          </a:xfrm>
          <a:prstGeom prst="rect">
            <a:avLst/>
          </a:prstGeom>
          <a:noFill/>
          <a:ln cap="flat">
            <a:noFill/>
          </a:ln>
        </p:spPr>
        <p:txBody>
          <a:bodyPr vert="horz" wrap="square" lIns="0" tIns="0" rIns="0" bIns="0" anchor="t" anchorCtr="1" compatLnSpc="1">
            <a:noAutofit/>
          </a:bodyPr>
          <a:lstStyle/>
          <a:p>
            <a:pPr marL="0" marR="0" lvl="0" indent="0" algn="l" defTabSz="403433"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C17F3A7E-816A-3440-A4BE-E039F9E06613}" type="slidenum">
              <a:rPr lang="en-US" sz="1100" b="0" i="0" smtClean="0">
                <a:solidFill>
                  <a:schemeClr val="bg2">
                    <a:lumMod val="50000"/>
                  </a:schemeClr>
                </a:solidFill>
                <a:latin typeface="Arial" panose="020B0604020202020204" pitchFamily="34" charset="0"/>
                <a:cs typeface="Arial" panose="020B0604020202020204" pitchFamily="34" charset="0"/>
              </a:rPr>
              <a:pPr marL="0" marR="0" lvl="0" indent="0" algn="l" defTabSz="403433" rtl="0" fontAlgn="auto" hangingPunct="1">
                <a:lnSpc>
                  <a:spcPct val="100000"/>
                </a:lnSpc>
                <a:spcBef>
                  <a:spcPts val="0"/>
                </a:spcBef>
                <a:spcAft>
                  <a:spcPts val="0"/>
                </a:spcAft>
                <a:buNone/>
                <a:tabLst/>
                <a:defRPr sz="1800" b="0" i="0" u="none" strike="noStrike" kern="0" cap="none" spc="0" baseline="0">
                  <a:solidFill>
                    <a:srgbClr val="000000"/>
                  </a:solidFill>
                  <a:uFillTx/>
                </a:defRPr>
              </a:pPr>
              <a:t>‹#›</a:t>
            </a:fld>
            <a:endParaRPr lang="en-US" sz="1100" b="0" i="0" u="none" strike="noStrike" kern="1200" cap="none" spc="0" baseline="0">
              <a:solidFill>
                <a:schemeClr val="bg2">
                  <a:lumMod val="50000"/>
                </a:schemeClr>
              </a:solidFill>
              <a:uFillTx/>
              <a:latin typeface="Arial" panose="020B0604020202020204" pitchFamily="34" charset="0"/>
              <a:cs typeface="Arial" panose="020B0604020202020204" pitchFamily="34" charset="0"/>
            </a:endParaRPr>
          </a:p>
        </p:txBody>
      </p:sp>
      <p:cxnSp>
        <p:nvCxnSpPr>
          <p:cNvPr id="3" name="Straight Connector 2">
            <a:extLst>
              <a:ext uri="{FF2B5EF4-FFF2-40B4-BE49-F238E27FC236}">
                <a16:creationId xmlns:a16="http://schemas.microsoft.com/office/drawing/2014/main" id="{B6D1CB1D-634A-53D4-638C-2EEF7ABAD7ED}"/>
              </a:ext>
            </a:extLst>
          </p:cNvPr>
          <p:cNvCxnSpPr/>
          <p:nvPr userDrawn="1"/>
        </p:nvCxnSpPr>
        <p:spPr>
          <a:xfrm>
            <a:off x="11695606" y="3792"/>
            <a:ext cx="0" cy="409392"/>
          </a:xfrm>
          <a:prstGeom prst="line">
            <a:avLst/>
          </a:prstGeom>
          <a:ln>
            <a:solidFill>
              <a:srgbClr val="04A299"/>
            </a:solidFill>
          </a:ln>
        </p:spPr>
        <p:style>
          <a:lnRef idx="1">
            <a:schemeClr val="accent1"/>
          </a:lnRef>
          <a:fillRef idx="0">
            <a:schemeClr val="accent1"/>
          </a:fillRef>
          <a:effectRef idx="0">
            <a:schemeClr val="accent1"/>
          </a:effectRef>
          <a:fontRef idx="minor">
            <a:schemeClr val="tx1"/>
          </a:fontRef>
        </p:style>
      </p:cxnSp>
      <p:pic>
        <p:nvPicPr>
          <p:cNvPr id="4" name="Picture 3" descr="Blue text on a white background&#10;&#10;Description automatically generated">
            <a:extLst>
              <a:ext uri="{FF2B5EF4-FFF2-40B4-BE49-F238E27FC236}">
                <a16:creationId xmlns:a16="http://schemas.microsoft.com/office/drawing/2014/main" id="{B3A49A3B-2036-F25E-875F-1CFE2B50DA96}"/>
              </a:ext>
            </a:extLst>
          </p:cNvPr>
          <p:cNvPicPr>
            <a:picLocks noChangeAspect="1"/>
          </p:cNvPicPr>
          <p:nvPr userDrawn="1"/>
        </p:nvPicPr>
        <p:blipFill rotWithShape="1">
          <a:blip r:embed="rId2"/>
          <a:srcRect t="7214" r="84527" b="10255"/>
          <a:stretch/>
        </p:blipFill>
        <p:spPr>
          <a:xfrm>
            <a:off x="11265361" y="102204"/>
            <a:ext cx="356066" cy="364895"/>
          </a:xfrm>
          <a:prstGeom prst="rect">
            <a:avLst/>
          </a:prstGeom>
        </p:spPr>
      </p:pic>
      <p:pic>
        <p:nvPicPr>
          <p:cNvPr id="5" name="Picture 4" descr="A black and orange rectangles&#10;&#10;Description automatically generated">
            <a:extLst>
              <a:ext uri="{FF2B5EF4-FFF2-40B4-BE49-F238E27FC236}">
                <a16:creationId xmlns:a16="http://schemas.microsoft.com/office/drawing/2014/main" id="{A1452896-5242-E844-058E-D4F41BA5D2D1}"/>
              </a:ext>
            </a:extLst>
          </p:cNvPr>
          <p:cNvPicPr>
            <a:picLocks noChangeAspect="1"/>
          </p:cNvPicPr>
          <p:nvPr userDrawn="1"/>
        </p:nvPicPr>
        <p:blipFill>
          <a:blip r:embed="rId3"/>
          <a:stretch>
            <a:fillRect/>
          </a:stretch>
        </p:blipFill>
        <p:spPr>
          <a:xfrm>
            <a:off x="5718174" y="1220708"/>
            <a:ext cx="755777" cy="808506"/>
          </a:xfrm>
          <a:prstGeom prst="rect">
            <a:avLst/>
          </a:prstGeom>
        </p:spPr>
      </p:pic>
    </p:spTree>
    <p:extLst>
      <p:ext uri="{BB962C8B-B14F-4D97-AF65-F5344CB8AC3E}">
        <p14:creationId xmlns:p14="http://schemas.microsoft.com/office/powerpoint/2010/main" val="138432118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Featured Initiative">
    <p:spTree>
      <p:nvGrpSpPr>
        <p:cNvPr id="1" name=""/>
        <p:cNvGrpSpPr/>
        <p:nvPr/>
      </p:nvGrpSpPr>
      <p:grpSpPr>
        <a:xfrm>
          <a:off x="0" y="0"/>
          <a:ext cx="0" cy="0"/>
          <a:chOff x="0" y="0"/>
          <a:chExt cx="0" cy="0"/>
        </a:xfrm>
      </p:grpSpPr>
      <p:pic>
        <p:nvPicPr>
          <p:cNvPr id="3" name="Picture 12">
            <a:extLst>
              <a:ext uri="{FF2B5EF4-FFF2-40B4-BE49-F238E27FC236}">
                <a16:creationId xmlns:a16="http://schemas.microsoft.com/office/drawing/2014/main" id="{DF416A4C-EDF5-E349-996D-32FD5D996E4D}"/>
              </a:ext>
            </a:extLst>
          </p:cNvPr>
          <p:cNvPicPr>
            <a:picLocks noChangeAspect="1"/>
          </p:cNvPicPr>
          <p:nvPr/>
        </p:nvPicPr>
        <p:blipFill>
          <a:blip r:embed="rId2"/>
          <a:stretch>
            <a:fillRect/>
          </a:stretch>
        </p:blipFill>
        <p:spPr>
          <a:xfrm>
            <a:off x="1336559" y="5063874"/>
            <a:ext cx="1109148" cy="1109148"/>
          </a:xfrm>
          <a:prstGeom prst="rect">
            <a:avLst/>
          </a:prstGeom>
          <a:noFill/>
          <a:ln cap="flat">
            <a:noFill/>
          </a:ln>
        </p:spPr>
      </p:pic>
      <p:pic>
        <p:nvPicPr>
          <p:cNvPr id="4" name="Picture 13">
            <a:extLst>
              <a:ext uri="{FF2B5EF4-FFF2-40B4-BE49-F238E27FC236}">
                <a16:creationId xmlns:a16="http://schemas.microsoft.com/office/drawing/2014/main" id="{1305B668-7A9F-5A45-BD1A-732DFF262CEA}"/>
              </a:ext>
            </a:extLst>
          </p:cNvPr>
          <p:cNvPicPr>
            <a:picLocks noChangeAspect="1"/>
          </p:cNvPicPr>
          <p:nvPr/>
        </p:nvPicPr>
        <p:blipFill>
          <a:blip r:embed="rId2" cstate="email">
            <a:grayscl/>
            <a:extLst>
              <a:ext uri="{28A0092B-C50C-407E-A947-70E740481C1C}">
                <a14:useLocalDpi xmlns:a14="http://schemas.microsoft.com/office/drawing/2010/main"/>
              </a:ext>
            </a:extLst>
          </a:blip>
          <a:stretch>
            <a:fillRect/>
          </a:stretch>
        </p:blipFill>
        <p:spPr>
          <a:xfrm>
            <a:off x="8955943" y="631387"/>
            <a:ext cx="809768" cy="809768"/>
          </a:xfrm>
          <a:prstGeom prst="rect">
            <a:avLst/>
          </a:prstGeom>
          <a:noFill/>
          <a:ln cap="flat">
            <a:noFill/>
          </a:ln>
        </p:spPr>
      </p:pic>
      <p:sp>
        <p:nvSpPr>
          <p:cNvPr id="5" name="Oval 14">
            <a:extLst>
              <a:ext uri="{FF2B5EF4-FFF2-40B4-BE49-F238E27FC236}">
                <a16:creationId xmlns:a16="http://schemas.microsoft.com/office/drawing/2014/main" id="{72846A5C-3F14-0A40-A5A3-42D08000ACC4}"/>
              </a:ext>
            </a:extLst>
          </p:cNvPr>
          <p:cNvSpPr/>
          <p:nvPr/>
        </p:nvSpPr>
        <p:spPr>
          <a:xfrm>
            <a:off x="11479477" y="2389489"/>
            <a:ext cx="1425035" cy="1425035"/>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E1F4ED"/>
          </a:solidFill>
          <a:ln cap="flat">
            <a:noFill/>
            <a:prstDash val="solid"/>
          </a:ln>
        </p:spPr>
        <p:txBody>
          <a:bodyPr vert="horz" wrap="square" lIns="80682" tIns="40341" rIns="80682" bIns="40341" anchor="ctr" anchorCtr="1" compatLnSpc="1">
            <a:noAutofit/>
          </a:bodyPr>
          <a:lstStyle/>
          <a:p>
            <a:pPr marL="0" marR="0" lvl="0" indent="0" algn="ctr" defTabSz="806867"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588" b="1" i="0" u="none" strike="noStrike" kern="1200" cap="none" spc="0" baseline="0">
              <a:solidFill>
                <a:srgbClr val="FAFAFA"/>
              </a:solidFill>
              <a:uFillTx/>
              <a:latin typeface="Source Serif Pro" pitchFamily="18"/>
            </a:endParaRPr>
          </a:p>
        </p:txBody>
      </p:sp>
      <p:sp>
        <p:nvSpPr>
          <p:cNvPr id="9" name="Text Placeholder 8">
            <a:extLst>
              <a:ext uri="{FF2B5EF4-FFF2-40B4-BE49-F238E27FC236}">
                <a16:creationId xmlns:a16="http://schemas.microsoft.com/office/drawing/2014/main" id="{A30B37C0-0432-E54D-88CC-1ED02077A2BF}"/>
              </a:ext>
            </a:extLst>
          </p:cNvPr>
          <p:cNvSpPr>
            <a:spLocks noGrp="1"/>
          </p:cNvSpPr>
          <p:nvPr>
            <p:ph type="body" sz="quarter" idx="11" hasCustomPrompt="1"/>
          </p:nvPr>
        </p:nvSpPr>
        <p:spPr>
          <a:xfrm>
            <a:off x="2869030" y="2612819"/>
            <a:ext cx="6086474" cy="425860"/>
          </a:xfrm>
          <a:prstGeom prst="rect">
            <a:avLst/>
          </a:prstGeom>
        </p:spPr>
        <p:txBody>
          <a:bodyPr/>
          <a:lstStyle>
            <a:lvl1pPr algn="ctr">
              <a:buFontTx/>
              <a:buNone/>
              <a:defRPr sz="2800" b="1" i="0">
                <a:solidFill>
                  <a:srgbClr val="DC003B"/>
                </a:solidFill>
                <a:latin typeface="Source Serif Pro" panose="02040603050405020204" pitchFamily="18" charset="0"/>
                <a:ea typeface="Source Serif Pro" panose="02040603050405020204" pitchFamily="18" charset="0"/>
              </a:defRPr>
            </a:lvl1pPr>
            <a:lvl2pPr>
              <a:buFontTx/>
              <a:buNone/>
              <a:defRPr sz="2800">
                <a:latin typeface="+mj-lt"/>
              </a:defRPr>
            </a:lvl2pPr>
            <a:lvl3pPr>
              <a:buFontTx/>
              <a:buNone/>
              <a:defRPr sz="2800">
                <a:latin typeface="+mj-lt"/>
              </a:defRPr>
            </a:lvl3pPr>
            <a:lvl4pPr>
              <a:buFontTx/>
              <a:buNone/>
              <a:defRPr sz="2800">
                <a:latin typeface="+mj-lt"/>
              </a:defRPr>
            </a:lvl4pPr>
            <a:lvl5pPr>
              <a:buFontTx/>
              <a:buNone/>
              <a:defRPr sz="2800">
                <a:latin typeface="+mj-lt"/>
              </a:defRPr>
            </a:lvl5pPr>
          </a:lstStyle>
          <a:p>
            <a:pPr lvl="0"/>
            <a:r>
              <a:rPr lang="en-US"/>
              <a:t>Insert text here</a:t>
            </a:r>
          </a:p>
        </p:txBody>
      </p:sp>
      <p:sp>
        <p:nvSpPr>
          <p:cNvPr id="13" name="Text Placeholder 12">
            <a:extLst>
              <a:ext uri="{FF2B5EF4-FFF2-40B4-BE49-F238E27FC236}">
                <a16:creationId xmlns:a16="http://schemas.microsoft.com/office/drawing/2014/main" id="{D7292564-B06C-6C4E-846C-43D2B5FF83D9}"/>
              </a:ext>
            </a:extLst>
          </p:cNvPr>
          <p:cNvSpPr>
            <a:spLocks noGrp="1"/>
          </p:cNvSpPr>
          <p:nvPr>
            <p:ph type="body" sz="quarter" idx="12" hasCustomPrompt="1"/>
          </p:nvPr>
        </p:nvSpPr>
        <p:spPr>
          <a:xfrm>
            <a:off x="2869029" y="3211512"/>
            <a:ext cx="6086914" cy="434975"/>
          </a:xfrm>
          <a:prstGeom prst="rect">
            <a:avLst/>
          </a:prstGeom>
        </p:spPr>
        <p:txBody>
          <a:bodyPr/>
          <a:lstStyle>
            <a:lvl1pPr algn="ctr">
              <a:buFontTx/>
              <a:buNone/>
              <a:defRPr sz="2800" b="1" i="0">
                <a:solidFill>
                  <a:srgbClr val="0B4A5D"/>
                </a:solidFill>
                <a:latin typeface="Source Serif Pro" panose="02040603050405020204" pitchFamily="18" charset="0"/>
                <a:ea typeface="Source Serif Pro" panose="02040603050405020204" pitchFamily="18" charset="0"/>
              </a:defRPr>
            </a:lvl1pPr>
            <a:lvl2pPr>
              <a:buFontTx/>
              <a:buNone/>
              <a:defRPr sz="2800" b="1" i="0">
                <a:solidFill>
                  <a:srgbClr val="0B4A5D"/>
                </a:solidFill>
                <a:latin typeface="Source Serif Pro" panose="02040603050405020204" pitchFamily="18" charset="0"/>
                <a:ea typeface="Source Serif Pro" panose="02040603050405020204" pitchFamily="18" charset="0"/>
              </a:defRPr>
            </a:lvl2pPr>
            <a:lvl3pPr>
              <a:buFontTx/>
              <a:buNone/>
              <a:defRPr sz="2800" b="1" i="0">
                <a:solidFill>
                  <a:srgbClr val="0B4A5D"/>
                </a:solidFill>
                <a:latin typeface="Source Serif Pro" panose="02040603050405020204" pitchFamily="18" charset="0"/>
                <a:ea typeface="Source Serif Pro" panose="02040603050405020204" pitchFamily="18" charset="0"/>
              </a:defRPr>
            </a:lvl3pPr>
            <a:lvl4pPr>
              <a:buFontTx/>
              <a:buNone/>
              <a:defRPr sz="2800" b="1" i="0">
                <a:solidFill>
                  <a:srgbClr val="0B4A5D"/>
                </a:solidFill>
                <a:latin typeface="Source Serif Pro" panose="02040603050405020204" pitchFamily="18" charset="0"/>
                <a:ea typeface="Source Serif Pro" panose="02040603050405020204" pitchFamily="18" charset="0"/>
              </a:defRPr>
            </a:lvl4pPr>
            <a:lvl5pPr>
              <a:buFontTx/>
              <a:buNone/>
              <a:defRPr sz="2800" b="1" i="0">
                <a:solidFill>
                  <a:srgbClr val="0B4A5D"/>
                </a:solidFill>
                <a:latin typeface="Source Serif Pro" panose="02040603050405020204" pitchFamily="18" charset="0"/>
                <a:ea typeface="Source Serif Pro" panose="02040603050405020204" pitchFamily="18" charset="0"/>
              </a:defRPr>
            </a:lvl5pPr>
          </a:lstStyle>
          <a:p>
            <a:pPr lvl="0"/>
            <a:r>
              <a:rPr lang="en-US"/>
              <a:t>Text here</a:t>
            </a:r>
          </a:p>
        </p:txBody>
      </p:sp>
      <p:sp>
        <p:nvSpPr>
          <p:cNvPr id="6" name="Text Placeholder 5">
            <a:extLst>
              <a:ext uri="{FF2B5EF4-FFF2-40B4-BE49-F238E27FC236}">
                <a16:creationId xmlns:a16="http://schemas.microsoft.com/office/drawing/2014/main" id="{0E4D509E-0760-E74B-937B-EBB4E98449FB}"/>
              </a:ext>
            </a:extLst>
          </p:cNvPr>
          <p:cNvSpPr>
            <a:spLocks noGrp="1"/>
          </p:cNvSpPr>
          <p:nvPr>
            <p:ph type="body" sz="quarter" idx="13"/>
          </p:nvPr>
        </p:nvSpPr>
        <p:spPr>
          <a:xfrm>
            <a:off x="2869029" y="3819320"/>
            <a:ext cx="6086475" cy="503237"/>
          </a:xfrm>
          <a:prstGeom prst="rect">
            <a:avLst/>
          </a:prstGeom>
        </p:spPr>
        <p:txBody>
          <a:bodyPr/>
          <a:lstStyle>
            <a:lvl1pPr marL="0" indent="0" algn="ctr">
              <a:buFontTx/>
              <a:buNone/>
              <a:defRPr sz="1600"/>
            </a:lvl1pPr>
            <a:lvl2pPr marL="457200" indent="0">
              <a:buFontTx/>
              <a:buNone/>
              <a:defRPr sz="1600"/>
            </a:lvl2pPr>
            <a:lvl3pPr marL="914400" indent="0">
              <a:buFontTx/>
              <a:buNone/>
              <a:defRPr sz="1600"/>
            </a:lvl3pPr>
            <a:lvl4pPr marL="1371600" indent="0">
              <a:buFontTx/>
              <a:buNone/>
              <a:defRPr sz="1600"/>
            </a:lvl4pPr>
            <a:lvl5pPr marL="1828800" indent="0">
              <a:buFontTx/>
              <a:buNone/>
              <a:defRPr sz="1600"/>
            </a:lvl5pPr>
          </a:lstStyle>
          <a:p>
            <a:pPr lvl="0"/>
            <a:r>
              <a:rPr lang="en-US"/>
              <a:t>Click to edit Master text styles</a:t>
            </a:r>
          </a:p>
        </p:txBody>
      </p:sp>
    </p:spTree>
    <p:extLst>
      <p:ext uri="{BB962C8B-B14F-4D97-AF65-F5344CB8AC3E}">
        <p14:creationId xmlns:p14="http://schemas.microsoft.com/office/powerpoint/2010/main" val="165054772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97917779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Logo Animation">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B84E46F-1AB6-D347-B43D-79564D9A5511}"/>
              </a:ext>
            </a:extLst>
          </p:cNvPr>
          <p:cNvSpPr/>
          <p:nvPr/>
        </p:nvSpPr>
        <p:spPr>
          <a:xfrm>
            <a:off x="0" y="0"/>
            <a:ext cx="12191998" cy="6858000"/>
          </a:xfrm>
          <a:prstGeom prst="rect">
            <a:avLst/>
          </a:prstGeom>
          <a:solidFill>
            <a:srgbClr val="161616"/>
          </a:solidFill>
          <a:ln cap="flat">
            <a:noFill/>
            <a:prstDash val="solid"/>
          </a:ln>
        </p:spPr>
        <p:txBody>
          <a:bodyPr vert="horz" wrap="square" lIns="80682" tIns="40341" rIns="80682" bIns="40341" anchor="ctr" anchorCtr="1" compatLnSpc="1">
            <a:noAutofit/>
          </a:bodyPr>
          <a:lstStyle/>
          <a:p>
            <a:pPr marL="0" marR="0" lvl="0" indent="0" algn="ctr" defTabSz="806867"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VN" sz="1588" b="1" i="0" u="none" strike="noStrike" kern="1200" cap="none" spc="0" baseline="0">
                <a:solidFill>
                  <a:srgbClr val="161616"/>
                </a:solidFill>
                <a:uFillTx/>
                <a:latin typeface="Arial" pitchFamily="34"/>
              </a:rPr>
              <a:t>z</a:t>
            </a:r>
          </a:p>
        </p:txBody>
      </p:sp>
      <p:pic>
        <p:nvPicPr>
          <p:cNvPr id="4" name="Picture 3" descr="Logo, company name&#10;&#10;Description automatically generated">
            <a:extLst>
              <a:ext uri="{FF2B5EF4-FFF2-40B4-BE49-F238E27FC236}">
                <a16:creationId xmlns:a16="http://schemas.microsoft.com/office/drawing/2014/main" id="{09AD6ECB-969E-A74C-B3BB-56F63921A31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568190" y="2801620"/>
            <a:ext cx="2330450" cy="870475"/>
          </a:xfrm>
          <a:prstGeom prst="rect">
            <a:avLst/>
          </a:prstGeom>
        </p:spPr>
      </p:pic>
    </p:spTree>
    <p:extLst>
      <p:ext uri="{BB962C8B-B14F-4D97-AF65-F5344CB8AC3E}">
        <p14:creationId xmlns:p14="http://schemas.microsoft.com/office/powerpoint/2010/main" val="208729419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8E964C-3AB3-3AA6-1E71-1EDD7543BF2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0802C22-62CE-C8C2-673A-6B249C92806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D18184B-360A-7B03-E310-1447A0C5F36C}"/>
              </a:ext>
            </a:extLst>
          </p:cNvPr>
          <p:cNvSpPr>
            <a:spLocks noGrp="1"/>
          </p:cNvSpPr>
          <p:nvPr>
            <p:ph type="dt" sz="half" idx="10"/>
          </p:nvPr>
        </p:nvSpPr>
        <p:spPr/>
        <p:txBody>
          <a:bodyPr/>
          <a:lstStyle/>
          <a:p>
            <a:fld id="{85944527-276D-4F59-8DDD-A259A288335A}" type="datetimeFigureOut">
              <a:rPr lang="en-US" smtClean="0"/>
              <a:t>4/14/2026</a:t>
            </a:fld>
            <a:endParaRPr lang="en-US"/>
          </a:p>
        </p:txBody>
      </p:sp>
      <p:sp>
        <p:nvSpPr>
          <p:cNvPr id="5" name="Footer Placeholder 4">
            <a:extLst>
              <a:ext uri="{FF2B5EF4-FFF2-40B4-BE49-F238E27FC236}">
                <a16:creationId xmlns:a16="http://schemas.microsoft.com/office/drawing/2014/main" id="{BB9E455A-F9E0-8FF5-AF59-767B888A977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76622EE-3CEB-F54A-5C8F-2FF39EC95847}"/>
              </a:ext>
            </a:extLst>
          </p:cNvPr>
          <p:cNvSpPr>
            <a:spLocks noGrp="1"/>
          </p:cNvSpPr>
          <p:nvPr>
            <p:ph type="sldNum" sz="quarter" idx="12"/>
          </p:nvPr>
        </p:nvSpPr>
        <p:spPr/>
        <p:txBody>
          <a:bodyPr/>
          <a:lstStyle/>
          <a:p>
            <a:fld id="{B367BF40-C4DD-444D-99F0-9DF89A561002}" type="slidenum">
              <a:rPr lang="en-US" smtClean="0"/>
              <a:t>‹#›</a:t>
            </a:fld>
            <a:endParaRPr lang="en-US"/>
          </a:p>
        </p:txBody>
      </p:sp>
    </p:spTree>
    <p:extLst>
      <p:ext uri="{BB962C8B-B14F-4D97-AF65-F5344CB8AC3E}">
        <p14:creationId xmlns:p14="http://schemas.microsoft.com/office/powerpoint/2010/main" val="34762933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genda Slide 2">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3020156-D123-144D-9D71-9437ADA7AC5F}"/>
              </a:ext>
            </a:extLst>
          </p:cNvPr>
          <p:cNvSpPr/>
          <p:nvPr userDrawn="1"/>
        </p:nvSpPr>
        <p:spPr>
          <a:xfrm>
            <a:off x="0" y="0"/>
            <a:ext cx="12192000" cy="6858000"/>
          </a:xfrm>
          <a:prstGeom prst="rect">
            <a:avLst/>
          </a:prstGeom>
          <a:solidFill>
            <a:srgbClr val="0054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
        <p:nvSpPr>
          <p:cNvPr id="3" name="Text Placeholder 2">
            <a:extLst>
              <a:ext uri="{FF2B5EF4-FFF2-40B4-BE49-F238E27FC236}">
                <a16:creationId xmlns:a16="http://schemas.microsoft.com/office/drawing/2014/main" id="{33852F44-E17E-1642-88AE-A73BD358FC88}"/>
              </a:ext>
            </a:extLst>
          </p:cNvPr>
          <p:cNvSpPr>
            <a:spLocks noGrp="1"/>
          </p:cNvSpPr>
          <p:nvPr>
            <p:ph type="body" idx="1" hasCustomPrompt="1"/>
          </p:nvPr>
        </p:nvSpPr>
        <p:spPr>
          <a:xfrm>
            <a:off x="714703" y="1826229"/>
            <a:ext cx="3762048" cy="928306"/>
          </a:xfrm>
          <a:prstGeom prst="rect">
            <a:avLst/>
          </a:prstGeom>
        </p:spPr>
        <p:txBody>
          <a:bodyPr lIns="0" tIns="0" rIns="0" bIns="0"/>
          <a:lstStyle>
            <a:lvl1pPr marL="0" indent="0">
              <a:buNone/>
              <a:defRPr sz="1800">
                <a:solidFill>
                  <a:srgbClr val="FFFFFF"/>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Sub-head</a:t>
            </a:r>
          </a:p>
        </p:txBody>
      </p:sp>
      <p:sp>
        <p:nvSpPr>
          <p:cNvPr id="5" name="Text Placeholder 5">
            <a:extLst>
              <a:ext uri="{FF2B5EF4-FFF2-40B4-BE49-F238E27FC236}">
                <a16:creationId xmlns:a16="http://schemas.microsoft.com/office/drawing/2014/main" id="{78C306D6-5859-B742-8416-01097D2D288E}"/>
              </a:ext>
            </a:extLst>
          </p:cNvPr>
          <p:cNvSpPr>
            <a:spLocks noGrp="1"/>
          </p:cNvSpPr>
          <p:nvPr>
            <p:ph type="body" sz="quarter" idx="10" hasCustomPrompt="1"/>
          </p:nvPr>
        </p:nvSpPr>
        <p:spPr>
          <a:xfrm>
            <a:off x="714703" y="681038"/>
            <a:ext cx="3762048" cy="928306"/>
          </a:xfrm>
          <a:prstGeom prst="rect">
            <a:avLst/>
          </a:prstGeom>
        </p:spPr>
        <p:txBody>
          <a:bodyPr lIns="0" tIns="0" rIns="0" bIns="0"/>
          <a:lstStyle>
            <a:lvl1pPr marL="0" indent="0">
              <a:spcBef>
                <a:spcPts val="0"/>
              </a:spcBef>
              <a:buFontTx/>
              <a:buNone/>
              <a:defRPr sz="5400" b="1" i="0">
                <a:solidFill>
                  <a:schemeClr val="bg1"/>
                </a:solidFill>
                <a:latin typeface="Source Serif Pro" panose="02040603050405020204" pitchFamily="18" charset="0"/>
                <a:ea typeface="Source Serif Pro" panose="02040603050405020204" pitchFamily="18" charset="0"/>
              </a:defRPr>
            </a:lvl1pPr>
            <a:lvl2pPr marL="0" indent="0">
              <a:spcBef>
                <a:spcPts val="0"/>
              </a:spcBef>
              <a:buFontTx/>
              <a:buNone/>
              <a:defRPr/>
            </a:lvl2pPr>
            <a:lvl3pPr marL="0" indent="0">
              <a:spcBef>
                <a:spcPts val="0"/>
              </a:spcBef>
              <a:buFontTx/>
              <a:buNone/>
              <a:defRPr/>
            </a:lvl3pPr>
            <a:lvl4pPr marL="0" indent="0">
              <a:spcBef>
                <a:spcPts val="0"/>
              </a:spcBef>
              <a:buFontTx/>
              <a:buNone/>
              <a:defRPr/>
            </a:lvl4pPr>
            <a:lvl5pPr marL="0" indent="0">
              <a:spcBef>
                <a:spcPts val="0"/>
              </a:spcBef>
              <a:buFontTx/>
              <a:buNone/>
              <a:defRPr/>
            </a:lvl5pPr>
          </a:lstStyle>
          <a:p>
            <a:pPr lvl="0"/>
            <a:r>
              <a:rPr lang="en-US"/>
              <a:t>Agenda</a:t>
            </a:r>
          </a:p>
        </p:txBody>
      </p:sp>
      <p:sp>
        <p:nvSpPr>
          <p:cNvPr id="6" name="Text Placeholder 2">
            <a:extLst>
              <a:ext uri="{FF2B5EF4-FFF2-40B4-BE49-F238E27FC236}">
                <a16:creationId xmlns:a16="http://schemas.microsoft.com/office/drawing/2014/main" id="{B7733069-2C87-144C-8EF4-E64E3F05E1D5}"/>
              </a:ext>
            </a:extLst>
          </p:cNvPr>
          <p:cNvSpPr>
            <a:spLocks noGrp="1"/>
          </p:cNvSpPr>
          <p:nvPr>
            <p:ph type="body" idx="11" hasCustomPrompt="1"/>
          </p:nvPr>
        </p:nvSpPr>
        <p:spPr>
          <a:xfrm>
            <a:off x="5321300" y="681037"/>
            <a:ext cx="6026150" cy="5694363"/>
          </a:xfrm>
          <a:prstGeom prst="rect">
            <a:avLst/>
          </a:prstGeom>
        </p:spPr>
        <p:txBody>
          <a:bodyPr lIns="0" tIns="0" rIns="0" bIns="0"/>
          <a:lstStyle>
            <a:lvl1pPr marL="0" indent="0">
              <a:buNone/>
              <a:defRPr sz="1800">
                <a:solidFill>
                  <a:srgbClr val="FFFFFF"/>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Body text</a:t>
            </a:r>
          </a:p>
        </p:txBody>
      </p:sp>
    </p:spTree>
    <p:extLst>
      <p:ext uri="{BB962C8B-B14F-4D97-AF65-F5344CB8AC3E}">
        <p14:creationId xmlns:p14="http://schemas.microsoft.com/office/powerpoint/2010/main" val="346582007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56ACF0-7236-415A-9135-AFEFAF32E53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8966903-D051-4D32-FE77-DC4F08698DA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1C57855-8A7D-F49C-FF8A-D1B9FCD24F93}"/>
              </a:ext>
            </a:extLst>
          </p:cNvPr>
          <p:cNvSpPr>
            <a:spLocks noGrp="1"/>
          </p:cNvSpPr>
          <p:nvPr>
            <p:ph type="dt" sz="half" idx="10"/>
          </p:nvPr>
        </p:nvSpPr>
        <p:spPr/>
        <p:txBody>
          <a:bodyPr/>
          <a:lstStyle/>
          <a:p>
            <a:fld id="{85944527-276D-4F59-8DDD-A259A288335A}" type="datetimeFigureOut">
              <a:rPr lang="en-US" smtClean="0"/>
              <a:t>4/14/2026</a:t>
            </a:fld>
            <a:endParaRPr lang="en-US"/>
          </a:p>
        </p:txBody>
      </p:sp>
      <p:sp>
        <p:nvSpPr>
          <p:cNvPr id="5" name="Footer Placeholder 4">
            <a:extLst>
              <a:ext uri="{FF2B5EF4-FFF2-40B4-BE49-F238E27FC236}">
                <a16:creationId xmlns:a16="http://schemas.microsoft.com/office/drawing/2014/main" id="{0D317716-3D44-CCF5-0948-12BA71BB51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7E3D8E4-F065-B517-4206-F7CD8026E873}"/>
              </a:ext>
            </a:extLst>
          </p:cNvPr>
          <p:cNvSpPr>
            <a:spLocks noGrp="1"/>
          </p:cNvSpPr>
          <p:nvPr>
            <p:ph type="sldNum" sz="quarter" idx="12"/>
          </p:nvPr>
        </p:nvSpPr>
        <p:spPr/>
        <p:txBody>
          <a:bodyPr/>
          <a:lstStyle/>
          <a:p>
            <a:fld id="{B367BF40-C4DD-444D-99F0-9DF89A561002}" type="slidenum">
              <a:rPr lang="en-US" smtClean="0"/>
              <a:t>‹#›</a:t>
            </a:fld>
            <a:endParaRPr lang="en-US"/>
          </a:p>
        </p:txBody>
      </p:sp>
    </p:spTree>
    <p:extLst>
      <p:ext uri="{BB962C8B-B14F-4D97-AF65-F5344CB8AC3E}">
        <p14:creationId xmlns:p14="http://schemas.microsoft.com/office/powerpoint/2010/main" val="290826347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62738B-CBDE-1545-9385-23CAF767E85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8097D51-85AC-8CB6-6627-D788C763993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688C959-A29D-CC41-15FE-8CC53B62F9F9}"/>
              </a:ext>
            </a:extLst>
          </p:cNvPr>
          <p:cNvSpPr>
            <a:spLocks noGrp="1"/>
          </p:cNvSpPr>
          <p:nvPr>
            <p:ph type="dt" sz="half" idx="10"/>
          </p:nvPr>
        </p:nvSpPr>
        <p:spPr/>
        <p:txBody>
          <a:bodyPr/>
          <a:lstStyle/>
          <a:p>
            <a:fld id="{85944527-276D-4F59-8DDD-A259A288335A}" type="datetimeFigureOut">
              <a:rPr lang="en-US" smtClean="0"/>
              <a:t>4/14/2026</a:t>
            </a:fld>
            <a:endParaRPr lang="en-US"/>
          </a:p>
        </p:txBody>
      </p:sp>
      <p:sp>
        <p:nvSpPr>
          <p:cNvPr id="5" name="Footer Placeholder 4">
            <a:extLst>
              <a:ext uri="{FF2B5EF4-FFF2-40B4-BE49-F238E27FC236}">
                <a16:creationId xmlns:a16="http://schemas.microsoft.com/office/drawing/2014/main" id="{3839975D-EC06-8A89-DAC5-E4BC8C99C3C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363AEA9-040B-97BE-2292-D02B1907C065}"/>
              </a:ext>
            </a:extLst>
          </p:cNvPr>
          <p:cNvSpPr>
            <a:spLocks noGrp="1"/>
          </p:cNvSpPr>
          <p:nvPr>
            <p:ph type="sldNum" sz="quarter" idx="12"/>
          </p:nvPr>
        </p:nvSpPr>
        <p:spPr/>
        <p:txBody>
          <a:bodyPr/>
          <a:lstStyle/>
          <a:p>
            <a:fld id="{B367BF40-C4DD-444D-99F0-9DF89A561002}" type="slidenum">
              <a:rPr lang="en-US" smtClean="0"/>
              <a:t>‹#›</a:t>
            </a:fld>
            <a:endParaRPr lang="en-US"/>
          </a:p>
        </p:txBody>
      </p:sp>
    </p:spTree>
    <p:extLst>
      <p:ext uri="{BB962C8B-B14F-4D97-AF65-F5344CB8AC3E}">
        <p14:creationId xmlns:p14="http://schemas.microsoft.com/office/powerpoint/2010/main" val="61611372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3273EB-3F79-CF25-8287-A5BE6ADC304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C932CFA-4114-A31B-F16D-BF387F4994B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3BC89EC-4281-1533-4A43-9B900700C02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AE5C50B-9EDA-FD97-A5E1-43B4B6B62793}"/>
              </a:ext>
            </a:extLst>
          </p:cNvPr>
          <p:cNvSpPr>
            <a:spLocks noGrp="1"/>
          </p:cNvSpPr>
          <p:nvPr>
            <p:ph type="dt" sz="half" idx="10"/>
          </p:nvPr>
        </p:nvSpPr>
        <p:spPr/>
        <p:txBody>
          <a:bodyPr/>
          <a:lstStyle/>
          <a:p>
            <a:fld id="{85944527-276D-4F59-8DDD-A259A288335A}" type="datetimeFigureOut">
              <a:rPr lang="en-US" smtClean="0"/>
              <a:t>4/14/2026</a:t>
            </a:fld>
            <a:endParaRPr lang="en-US"/>
          </a:p>
        </p:txBody>
      </p:sp>
      <p:sp>
        <p:nvSpPr>
          <p:cNvPr id="6" name="Footer Placeholder 5">
            <a:extLst>
              <a:ext uri="{FF2B5EF4-FFF2-40B4-BE49-F238E27FC236}">
                <a16:creationId xmlns:a16="http://schemas.microsoft.com/office/drawing/2014/main" id="{2C212F60-D4B1-5093-7116-AC31F0FE47A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91C8770-6C75-1724-553D-D24239BCBE93}"/>
              </a:ext>
            </a:extLst>
          </p:cNvPr>
          <p:cNvSpPr>
            <a:spLocks noGrp="1"/>
          </p:cNvSpPr>
          <p:nvPr>
            <p:ph type="sldNum" sz="quarter" idx="12"/>
          </p:nvPr>
        </p:nvSpPr>
        <p:spPr/>
        <p:txBody>
          <a:bodyPr/>
          <a:lstStyle/>
          <a:p>
            <a:fld id="{B367BF40-C4DD-444D-99F0-9DF89A561002}" type="slidenum">
              <a:rPr lang="en-US" smtClean="0"/>
              <a:t>‹#›</a:t>
            </a:fld>
            <a:endParaRPr lang="en-US"/>
          </a:p>
        </p:txBody>
      </p:sp>
    </p:spTree>
    <p:extLst>
      <p:ext uri="{BB962C8B-B14F-4D97-AF65-F5344CB8AC3E}">
        <p14:creationId xmlns:p14="http://schemas.microsoft.com/office/powerpoint/2010/main" val="182657114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CFE611-E703-409A-39D7-A2FEF0E3195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04B0A46-D245-7962-0C76-29C9FE96E1F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0AFAED4-668F-8C11-09E6-EE34E917513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3540766-EDC1-C63D-7B35-1BD1763FD5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1D4D612-721B-0010-F3E5-E6C43903756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A58B0C9-681A-7A78-C5A7-9F06370F82C3}"/>
              </a:ext>
            </a:extLst>
          </p:cNvPr>
          <p:cNvSpPr>
            <a:spLocks noGrp="1"/>
          </p:cNvSpPr>
          <p:nvPr>
            <p:ph type="dt" sz="half" idx="10"/>
          </p:nvPr>
        </p:nvSpPr>
        <p:spPr/>
        <p:txBody>
          <a:bodyPr/>
          <a:lstStyle/>
          <a:p>
            <a:fld id="{85944527-276D-4F59-8DDD-A259A288335A}" type="datetimeFigureOut">
              <a:rPr lang="en-US" smtClean="0"/>
              <a:t>4/14/2026</a:t>
            </a:fld>
            <a:endParaRPr lang="en-US"/>
          </a:p>
        </p:txBody>
      </p:sp>
      <p:sp>
        <p:nvSpPr>
          <p:cNvPr id="8" name="Footer Placeholder 7">
            <a:extLst>
              <a:ext uri="{FF2B5EF4-FFF2-40B4-BE49-F238E27FC236}">
                <a16:creationId xmlns:a16="http://schemas.microsoft.com/office/drawing/2014/main" id="{758B85D1-507B-271A-6F12-F9F344A320A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A74F700-598D-EA60-DFF7-FF54D50D0C10}"/>
              </a:ext>
            </a:extLst>
          </p:cNvPr>
          <p:cNvSpPr>
            <a:spLocks noGrp="1"/>
          </p:cNvSpPr>
          <p:nvPr>
            <p:ph type="sldNum" sz="quarter" idx="12"/>
          </p:nvPr>
        </p:nvSpPr>
        <p:spPr/>
        <p:txBody>
          <a:bodyPr/>
          <a:lstStyle/>
          <a:p>
            <a:fld id="{B367BF40-C4DD-444D-99F0-9DF89A561002}" type="slidenum">
              <a:rPr lang="en-US" smtClean="0"/>
              <a:t>‹#›</a:t>
            </a:fld>
            <a:endParaRPr lang="en-US"/>
          </a:p>
        </p:txBody>
      </p:sp>
    </p:spTree>
    <p:extLst>
      <p:ext uri="{BB962C8B-B14F-4D97-AF65-F5344CB8AC3E}">
        <p14:creationId xmlns:p14="http://schemas.microsoft.com/office/powerpoint/2010/main" val="64106531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75EAE2-D8A8-C07E-1C9E-7CCD770AA80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BCD1CD3-8E05-A504-F200-192750E439DC}"/>
              </a:ext>
            </a:extLst>
          </p:cNvPr>
          <p:cNvSpPr>
            <a:spLocks noGrp="1"/>
          </p:cNvSpPr>
          <p:nvPr>
            <p:ph type="dt" sz="half" idx="10"/>
          </p:nvPr>
        </p:nvSpPr>
        <p:spPr/>
        <p:txBody>
          <a:bodyPr/>
          <a:lstStyle/>
          <a:p>
            <a:fld id="{85944527-276D-4F59-8DDD-A259A288335A}" type="datetimeFigureOut">
              <a:rPr lang="en-US" smtClean="0"/>
              <a:t>4/14/2026</a:t>
            </a:fld>
            <a:endParaRPr lang="en-US"/>
          </a:p>
        </p:txBody>
      </p:sp>
      <p:sp>
        <p:nvSpPr>
          <p:cNvPr id="4" name="Footer Placeholder 3">
            <a:extLst>
              <a:ext uri="{FF2B5EF4-FFF2-40B4-BE49-F238E27FC236}">
                <a16:creationId xmlns:a16="http://schemas.microsoft.com/office/drawing/2014/main" id="{275DAB09-A5C8-5DDA-1E8F-9B4DE6F8773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0081EB6-C376-232D-3048-AA2D5A122C60}"/>
              </a:ext>
            </a:extLst>
          </p:cNvPr>
          <p:cNvSpPr>
            <a:spLocks noGrp="1"/>
          </p:cNvSpPr>
          <p:nvPr>
            <p:ph type="sldNum" sz="quarter" idx="12"/>
          </p:nvPr>
        </p:nvSpPr>
        <p:spPr/>
        <p:txBody>
          <a:bodyPr/>
          <a:lstStyle/>
          <a:p>
            <a:fld id="{B367BF40-C4DD-444D-99F0-9DF89A561002}" type="slidenum">
              <a:rPr lang="en-US" smtClean="0"/>
              <a:t>‹#›</a:t>
            </a:fld>
            <a:endParaRPr lang="en-US"/>
          </a:p>
        </p:txBody>
      </p:sp>
    </p:spTree>
    <p:extLst>
      <p:ext uri="{BB962C8B-B14F-4D97-AF65-F5344CB8AC3E}">
        <p14:creationId xmlns:p14="http://schemas.microsoft.com/office/powerpoint/2010/main" val="174815961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EB076A5-8751-9344-51DD-120FB9C6796B}"/>
              </a:ext>
            </a:extLst>
          </p:cNvPr>
          <p:cNvSpPr>
            <a:spLocks noGrp="1"/>
          </p:cNvSpPr>
          <p:nvPr>
            <p:ph type="dt" sz="half" idx="10"/>
          </p:nvPr>
        </p:nvSpPr>
        <p:spPr/>
        <p:txBody>
          <a:bodyPr/>
          <a:lstStyle/>
          <a:p>
            <a:fld id="{85944527-276D-4F59-8DDD-A259A288335A}" type="datetimeFigureOut">
              <a:rPr lang="en-US" smtClean="0"/>
              <a:t>4/14/2026</a:t>
            </a:fld>
            <a:endParaRPr lang="en-US"/>
          </a:p>
        </p:txBody>
      </p:sp>
      <p:sp>
        <p:nvSpPr>
          <p:cNvPr id="3" name="Footer Placeholder 2">
            <a:extLst>
              <a:ext uri="{FF2B5EF4-FFF2-40B4-BE49-F238E27FC236}">
                <a16:creationId xmlns:a16="http://schemas.microsoft.com/office/drawing/2014/main" id="{BB81B804-ECE8-C7E3-D378-579A147E305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3A0CA0D-09D5-0C7E-29C0-57E6D0CD4BBB}"/>
              </a:ext>
            </a:extLst>
          </p:cNvPr>
          <p:cNvSpPr>
            <a:spLocks noGrp="1"/>
          </p:cNvSpPr>
          <p:nvPr>
            <p:ph type="sldNum" sz="quarter" idx="12"/>
          </p:nvPr>
        </p:nvSpPr>
        <p:spPr/>
        <p:txBody>
          <a:bodyPr/>
          <a:lstStyle/>
          <a:p>
            <a:fld id="{B367BF40-C4DD-444D-99F0-9DF89A561002}" type="slidenum">
              <a:rPr lang="en-US" smtClean="0"/>
              <a:t>‹#›</a:t>
            </a:fld>
            <a:endParaRPr lang="en-US"/>
          </a:p>
        </p:txBody>
      </p:sp>
    </p:spTree>
    <p:extLst>
      <p:ext uri="{BB962C8B-B14F-4D97-AF65-F5344CB8AC3E}">
        <p14:creationId xmlns:p14="http://schemas.microsoft.com/office/powerpoint/2010/main" val="26322112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3E2C0C-5F46-3516-1A1E-1B020D5586E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7D9228B-BD40-2124-9130-682379B826A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2A80472-75AA-C66F-9B10-2537908A5AD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CD7924B-9C11-5EFF-DE77-C11E0FA55306}"/>
              </a:ext>
            </a:extLst>
          </p:cNvPr>
          <p:cNvSpPr>
            <a:spLocks noGrp="1"/>
          </p:cNvSpPr>
          <p:nvPr>
            <p:ph type="dt" sz="half" idx="10"/>
          </p:nvPr>
        </p:nvSpPr>
        <p:spPr/>
        <p:txBody>
          <a:bodyPr/>
          <a:lstStyle/>
          <a:p>
            <a:fld id="{85944527-276D-4F59-8DDD-A259A288335A}" type="datetimeFigureOut">
              <a:rPr lang="en-US" smtClean="0"/>
              <a:t>4/14/2026</a:t>
            </a:fld>
            <a:endParaRPr lang="en-US"/>
          </a:p>
        </p:txBody>
      </p:sp>
      <p:sp>
        <p:nvSpPr>
          <p:cNvPr id="6" name="Footer Placeholder 5">
            <a:extLst>
              <a:ext uri="{FF2B5EF4-FFF2-40B4-BE49-F238E27FC236}">
                <a16:creationId xmlns:a16="http://schemas.microsoft.com/office/drawing/2014/main" id="{DA0CF4FC-3678-3099-13C9-12C288AEEE6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B05B64E-101B-BE95-A872-53996E831A89}"/>
              </a:ext>
            </a:extLst>
          </p:cNvPr>
          <p:cNvSpPr>
            <a:spLocks noGrp="1"/>
          </p:cNvSpPr>
          <p:nvPr>
            <p:ph type="sldNum" sz="quarter" idx="12"/>
          </p:nvPr>
        </p:nvSpPr>
        <p:spPr/>
        <p:txBody>
          <a:bodyPr/>
          <a:lstStyle/>
          <a:p>
            <a:fld id="{B367BF40-C4DD-444D-99F0-9DF89A561002}" type="slidenum">
              <a:rPr lang="en-US" smtClean="0"/>
              <a:t>‹#›</a:t>
            </a:fld>
            <a:endParaRPr lang="en-US"/>
          </a:p>
        </p:txBody>
      </p:sp>
    </p:spTree>
    <p:extLst>
      <p:ext uri="{BB962C8B-B14F-4D97-AF65-F5344CB8AC3E}">
        <p14:creationId xmlns:p14="http://schemas.microsoft.com/office/powerpoint/2010/main" val="277698720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42C059-C42E-4AF3-3428-B56F9E25A8C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A483F9F-330C-459D-6F8A-43FDEF7CBB5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DB0F1C8-6A8F-54A3-ACC0-36A99D81838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06AD0A5-0C5F-3A26-BA29-3D09E8DAFA65}"/>
              </a:ext>
            </a:extLst>
          </p:cNvPr>
          <p:cNvSpPr>
            <a:spLocks noGrp="1"/>
          </p:cNvSpPr>
          <p:nvPr>
            <p:ph type="dt" sz="half" idx="10"/>
          </p:nvPr>
        </p:nvSpPr>
        <p:spPr/>
        <p:txBody>
          <a:bodyPr/>
          <a:lstStyle/>
          <a:p>
            <a:fld id="{85944527-276D-4F59-8DDD-A259A288335A}" type="datetimeFigureOut">
              <a:rPr lang="en-US" smtClean="0"/>
              <a:t>4/14/2026</a:t>
            </a:fld>
            <a:endParaRPr lang="en-US"/>
          </a:p>
        </p:txBody>
      </p:sp>
      <p:sp>
        <p:nvSpPr>
          <p:cNvPr id="6" name="Footer Placeholder 5">
            <a:extLst>
              <a:ext uri="{FF2B5EF4-FFF2-40B4-BE49-F238E27FC236}">
                <a16:creationId xmlns:a16="http://schemas.microsoft.com/office/drawing/2014/main" id="{A739C43F-F3EE-C833-0E27-B1F6ED8152D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2B5E77C-175C-1EFD-DCB1-09D2528616DD}"/>
              </a:ext>
            </a:extLst>
          </p:cNvPr>
          <p:cNvSpPr>
            <a:spLocks noGrp="1"/>
          </p:cNvSpPr>
          <p:nvPr>
            <p:ph type="sldNum" sz="quarter" idx="12"/>
          </p:nvPr>
        </p:nvSpPr>
        <p:spPr/>
        <p:txBody>
          <a:bodyPr/>
          <a:lstStyle/>
          <a:p>
            <a:fld id="{B367BF40-C4DD-444D-99F0-9DF89A561002}" type="slidenum">
              <a:rPr lang="en-US" smtClean="0"/>
              <a:t>‹#›</a:t>
            </a:fld>
            <a:endParaRPr lang="en-US"/>
          </a:p>
        </p:txBody>
      </p:sp>
    </p:spTree>
    <p:extLst>
      <p:ext uri="{BB962C8B-B14F-4D97-AF65-F5344CB8AC3E}">
        <p14:creationId xmlns:p14="http://schemas.microsoft.com/office/powerpoint/2010/main" val="220387108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38FA84-E688-8ECE-FC89-A44E28B28FC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7839919-E3A4-119C-8E36-AB1CD03E9A0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9B02EA4-9571-D581-7259-96C9EB9F26E9}"/>
              </a:ext>
            </a:extLst>
          </p:cNvPr>
          <p:cNvSpPr>
            <a:spLocks noGrp="1"/>
          </p:cNvSpPr>
          <p:nvPr>
            <p:ph type="dt" sz="half" idx="10"/>
          </p:nvPr>
        </p:nvSpPr>
        <p:spPr/>
        <p:txBody>
          <a:bodyPr/>
          <a:lstStyle/>
          <a:p>
            <a:fld id="{85944527-276D-4F59-8DDD-A259A288335A}" type="datetimeFigureOut">
              <a:rPr lang="en-US" smtClean="0"/>
              <a:t>4/14/2026</a:t>
            </a:fld>
            <a:endParaRPr lang="en-US"/>
          </a:p>
        </p:txBody>
      </p:sp>
      <p:sp>
        <p:nvSpPr>
          <p:cNvPr id="5" name="Footer Placeholder 4">
            <a:extLst>
              <a:ext uri="{FF2B5EF4-FFF2-40B4-BE49-F238E27FC236}">
                <a16:creationId xmlns:a16="http://schemas.microsoft.com/office/drawing/2014/main" id="{9FD2C8FE-7398-5253-CE6F-D7D16692E87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5FC125-225B-1D4C-32B7-1314C556DF2C}"/>
              </a:ext>
            </a:extLst>
          </p:cNvPr>
          <p:cNvSpPr>
            <a:spLocks noGrp="1"/>
          </p:cNvSpPr>
          <p:nvPr>
            <p:ph type="sldNum" sz="quarter" idx="12"/>
          </p:nvPr>
        </p:nvSpPr>
        <p:spPr/>
        <p:txBody>
          <a:bodyPr/>
          <a:lstStyle/>
          <a:p>
            <a:fld id="{B367BF40-C4DD-444D-99F0-9DF89A561002}" type="slidenum">
              <a:rPr lang="en-US" smtClean="0"/>
              <a:t>‹#›</a:t>
            </a:fld>
            <a:endParaRPr lang="en-US"/>
          </a:p>
        </p:txBody>
      </p:sp>
    </p:spTree>
    <p:extLst>
      <p:ext uri="{BB962C8B-B14F-4D97-AF65-F5344CB8AC3E}">
        <p14:creationId xmlns:p14="http://schemas.microsoft.com/office/powerpoint/2010/main" val="332066686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441C1E0-D77B-218D-621D-592D91DCF42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7F3E431-908A-9107-B603-33BDF371BF3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97774A2-F29F-BE2E-32D4-35BDC5C637BF}"/>
              </a:ext>
            </a:extLst>
          </p:cNvPr>
          <p:cNvSpPr>
            <a:spLocks noGrp="1"/>
          </p:cNvSpPr>
          <p:nvPr>
            <p:ph type="dt" sz="half" idx="10"/>
          </p:nvPr>
        </p:nvSpPr>
        <p:spPr/>
        <p:txBody>
          <a:bodyPr/>
          <a:lstStyle/>
          <a:p>
            <a:fld id="{85944527-276D-4F59-8DDD-A259A288335A}" type="datetimeFigureOut">
              <a:rPr lang="en-US" smtClean="0"/>
              <a:t>4/14/2026</a:t>
            </a:fld>
            <a:endParaRPr lang="en-US"/>
          </a:p>
        </p:txBody>
      </p:sp>
      <p:sp>
        <p:nvSpPr>
          <p:cNvPr id="5" name="Footer Placeholder 4">
            <a:extLst>
              <a:ext uri="{FF2B5EF4-FFF2-40B4-BE49-F238E27FC236}">
                <a16:creationId xmlns:a16="http://schemas.microsoft.com/office/drawing/2014/main" id="{08F97414-FECB-AA75-2F10-E4772C7BA87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1C645FE-A35D-8758-6D42-36257CFA417C}"/>
              </a:ext>
            </a:extLst>
          </p:cNvPr>
          <p:cNvSpPr>
            <a:spLocks noGrp="1"/>
          </p:cNvSpPr>
          <p:nvPr>
            <p:ph type="sldNum" sz="quarter" idx="12"/>
          </p:nvPr>
        </p:nvSpPr>
        <p:spPr/>
        <p:txBody>
          <a:bodyPr/>
          <a:lstStyle/>
          <a:p>
            <a:fld id="{B367BF40-C4DD-444D-99F0-9DF89A561002}" type="slidenum">
              <a:rPr lang="en-US" smtClean="0"/>
              <a:t>‹#›</a:t>
            </a:fld>
            <a:endParaRPr lang="en-US"/>
          </a:p>
        </p:txBody>
      </p:sp>
    </p:spTree>
    <p:extLst>
      <p:ext uri="{BB962C8B-B14F-4D97-AF65-F5344CB8AC3E}">
        <p14:creationId xmlns:p14="http://schemas.microsoft.com/office/powerpoint/2010/main" val="4593316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ppendix">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3020156-D123-144D-9D71-9437ADA7AC5F}"/>
              </a:ext>
            </a:extLst>
          </p:cNvPr>
          <p:cNvSpPr/>
          <p:nvPr userDrawn="1"/>
        </p:nvSpPr>
        <p:spPr>
          <a:xfrm>
            <a:off x="0" y="0"/>
            <a:ext cx="12192000" cy="6858000"/>
          </a:xfrm>
          <a:prstGeom prst="rect">
            <a:avLst/>
          </a:prstGeom>
          <a:solidFill>
            <a:srgbClr val="0054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33852F44-E17E-1642-88AE-A73BD358FC88}"/>
              </a:ext>
            </a:extLst>
          </p:cNvPr>
          <p:cNvSpPr>
            <a:spLocks noGrp="1"/>
          </p:cNvSpPr>
          <p:nvPr>
            <p:ph type="body" idx="1" hasCustomPrompt="1"/>
          </p:nvPr>
        </p:nvSpPr>
        <p:spPr>
          <a:xfrm>
            <a:off x="5321300" y="681037"/>
            <a:ext cx="6026150" cy="5694363"/>
          </a:xfrm>
          <a:prstGeom prst="rect">
            <a:avLst/>
          </a:prstGeom>
        </p:spPr>
        <p:txBody>
          <a:bodyPr lIns="0" tIns="0" rIns="0" bIns="0"/>
          <a:lstStyle>
            <a:lvl1pPr marL="0" indent="0">
              <a:buNone/>
              <a:defRPr sz="1800">
                <a:solidFill>
                  <a:srgbClr val="FFFFFF"/>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Body text</a:t>
            </a:r>
          </a:p>
        </p:txBody>
      </p:sp>
      <p:sp>
        <p:nvSpPr>
          <p:cNvPr id="6" name="Text Placeholder 5">
            <a:extLst>
              <a:ext uri="{FF2B5EF4-FFF2-40B4-BE49-F238E27FC236}">
                <a16:creationId xmlns:a16="http://schemas.microsoft.com/office/drawing/2014/main" id="{32C6E66E-7E33-A44B-BD63-962BE2B94771}"/>
              </a:ext>
            </a:extLst>
          </p:cNvPr>
          <p:cNvSpPr>
            <a:spLocks noGrp="1"/>
          </p:cNvSpPr>
          <p:nvPr>
            <p:ph type="body" sz="quarter" idx="10" hasCustomPrompt="1"/>
          </p:nvPr>
        </p:nvSpPr>
        <p:spPr>
          <a:xfrm>
            <a:off x="714703" y="681038"/>
            <a:ext cx="3762048" cy="2638426"/>
          </a:xfrm>
          <a:prstGeom prst="rect">
            <a:avLst/>
          </a:prstGeom>
        </p:spPr>
        <p:txBody>
          <a:bodyPr lIns="0" tIns="0" rIns="0" bIns="0"/>
          <a:lstStyle>
            <a:lvl1pPr marL="0" indent="0">
              <a:spcBef>
                <a:spcPts val="0"/>
              </a:spcBef>
              <a:buFontTx/>
              <a:buNone/>
              <a:defRPr sz="5400" b="1" i="0">
                <a:solidFill>
                  <a:schemeClr val="bg1"/>
                </a:solidFill>
                <a:latin typeface="Source Serif Pro" panose="02040603050405020204" pitchFamily="18" charset="0"/>
                <a:ea typeface="Source Serif Pro" panose="02040603050405020204" pitchFamily="18" charset="0"/>
              </a:defRPr>
            </a:lvl1pPr>
            <a:lvl2pPr marL="0" indent="0">
              <a:spcBef>
                <a:spcPts val="0"/>
              </a:spcBef>
              <a:buFontTx/>
              <a:buNone/>
              <a:defRPr/>
            </a:lvl2pPr>
            <a:lvl3pPr marL="0" indent="0">
              <a:spcBef>
                <a:spcPts val="0"/>
              </a:spcBef>
              <a:buFontTx/>
              <a:buNone/>
              <a:defRPr/>
            </a:lvl3pPr>
            <a:lvl4pPr marL="0" indent="0">
              <a:spcBef>
                <a:spcPts val="0"/>
              </a:spcBef>
              <a:buFontTx/>
              <a:buNone/>
              <a:defRPr/>
            </a:lvl4pPr>
            <a:lvl5pPr marL="0" indent="0">
              <a:spcBef>
                <a:spcPts val="0"/>
              </a:spcBef>
              <a:buFontTx/>
              <a:buNone/>
              <a:defRPr/>
            </a:lvl5pPr>
          </a:lstStyle>
          <a:p>
            <a:pPr lvl="0"/>
            <a:r>
              <a:rPr lang="en-US"/>
              <a:t>Appendix</a:t>
            </a:r>
          </a:p>
        </p:txBody>
      </p:sp>
    </p:spTree>
    <p:extLst>
      <p:ext uri="{BB962C8B-B14F-4D97-AF65-F5344CB8AC3E}">
        <p14:creationId xmlns:p14="http://schemas.microsoft.com/office/powerpoint/2010/main" val="390932893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Graphic + Text">
    <p:spTree>
      <p:nvGrpSpPr>
        <p:cNvPr id="1" name=""/>
        <p:cNvGrpSpPr/>
        <p:nvPr/>
      </p:nvGrpSpPr>
      <p:grpSpPr>
        <a:xfrm>
          <a:off x="0" y="0"/>
          <a:ext cx="0" cy="0"/>
          <a:chOff x="0" y="0"/>
          <a:chExt cx="0" cy="0"/>
        </a:xfrm>
      </p:grpSpPr>
      <p:sp>
        <p:nvSpPr>
          <p:cNvPr id="13" name="Rectangle 1">
            <a:extLst>
              <a:ext uri="{FF2B5EF4-FFF2-40B4-BE49-F238E27FC236}">
                <a16:creationId xmlns:a16="http://schemas.microsoft.com/office/drawing/2014/main" id="{F4DE1297-8D76-F44D-B97F-1FE6BAC196EB}"/>
              </a:ext>
            </a:extLst>
          </p:cNvPr>
          <p:cNvSpPr/>
          <p:nvPr userDrawn="1"/>
        </p:nvSpPr>
        <p:spPr>
          <a:xfrm>
            <a:off x="0" y="0"/>
            <a:ext cx="5174163" cy="6857999"/>
          </a:xfrm>
          <a:prstGeom prst="rect">
            <a:avLst/>
          </a:prstGeom>
          <a:solidFill>
            <a:srgbClr val="005492"/>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VN" sz="1800" b="1" i="0" u="none" strike="noStrike" kern="1200" cap="none" spc="0" baseline="0">
              <a:solidFill>
                <a:srgbClr val="FAFAFA"/>
              </a:solidFill>
              <a:uFillTx/>
              <a:latin typeface="Arial" pitchFamily="34"/>
            </a:endParaRPr>
          </a:p>
        </p:txBody>
      </p:sp>
      <p:sp>
        <p:nvSpPr>
          <p:cNvPr id="7" name="Content Placeholder 6">
            <a:extLst>
              <a:ext uri="{FF2B5EF4-FFF2-40B4-BE49-F238E27FC236}">
                <a16:creationId xmlns:a16="http://schemas.microsoft.com/office/drawing/2014/main" id="{80AB21D1-D528-A548-83B4-436090B6CDCD}"/>
              </a:ext>
            </a:extLst>
          </p:cNvPr>
          <p:cNvSpPr>
            <a:spLocks noGrp="1"/>
          </p:cNvSpPr>
          <p:nvPr>
            <p:ph sz="quarter" idx="12" hasCustomPrompt="1"/>
          </p:nvPr>
        </p:nvSpPr>
        <p:spPr>
          <a:xfrm>
            <a:off x="5805914" y="736827"/>
            <a:ext cx="3058968" cy="1161547"/>
          </a:xfrm>
          <a:prstGeom prst="rect">
            <a:avLst/>
          </a:prstGeom>
        </p:spPr>
        <p:txBody>
          <a:bodyPr lIns="0" tIns="0" rIns="0" bIns="0"/>
          <a:lstStyle>
            <a:lvl1pPr>
              <a:buFontTx/>
              <a:buNone/>
              <a:defRPr sz="2000" b="1">
                <a:latin typeface="+mj-lt"/>
              </a:defRPr>
            </a:lvl1pPr>
          </a:lstStyle>
          <a:p>
            <a:pPr lvl="0"/>
            <a:r>
              <a:rPr lang="en-US"/>
              <a:t>Create a chart</a:t>
            </a:r>
          </a:p>
        </p:txBody>
      </p:sp>
      <p:sp>
        <p:nvSpPr>
          <p:cNvPr id="12" name="Slide Number Placeholder 12">
            <a:extLst>
              <a:ext uri="{FF2B5EF4-FFF2-40B4-BE49-F238E27FC236}">
                <a16:creationId xmlns:a16="http://schemas.microsoft.com/office/drawing/2014/main" id="{E24B51B9-9F6A-F341-8FBF-510B318C134B}"/>
              </a:ext>
            </a:extLst>
          </p:cNvPr>
          <p:cNvSpPr txBox="1"/>
          <p:nvPr userDrawn="1"/>
        </p:nvSpPr>
        <p:spPr>
          <a:xfrm>
            <a:off x="11695606" y="219247"/>
            <a:ext cx="414168" cy="247853"/>
          </a:xfrm>
          <a:prstGeom prst="rect">
            <a:avLst/>
          </a:prstGeom>
          <a:noFill/>
          <a:ln cap="flat">
            <a:noFill/>
          </a:ln>
        </p:spPr>
        <p:txBody>
          <a:bodyPr vert="horz" wrap="square" lIns="0" tIns="0" rIns="0" bIns="0" anchor="t" anchorCtr="1" compatLnSpc="1">
            <a:noAutofit/>
          </a:bodyPr>
          <a:lstStyle/>
          <a:p>
            <a:pPr marL="0" marR="0" lvl="0" indent="0" algn="l" defTabSz="403433"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C17F3A7E-816A-3440-A4BE-E039F9E06613}" type="slidenum">
              <a:rPr lang="en-US" sz="1100" b="0" i="0" smtClean="0">
                <a:solidFill>
                  <a:schemeClr val="bg2">
                    <a:lumMod val="50000"/>
                  </a:schemeClr>
                </a:solidFill>
                <a:latin typeface="Arial" panose="020B0604020202020204" pitchFamily="34" charset="0"/>
                <a:cs typeface="Arial" panose="020B0604020202020204" pitchFamily="34" charset="0"/>
              </a:rPr>
              <a:pPr marL="0" marR="0" lvl="0" indent="0" algn="l" defTabSz="403433" rtl="0" fontAlgn="auto" hangingPunct="1">
                <a:lnSpc>
                  <a:spcPct val="100000"/>
                </a:lnSpc>
                <a:spcBef>
                  <a:spcPts val="0"/>
                </a:spcBef>
                <a:spcAft>
                  <a:spcPts val="0"/>
                </a:spcAft>
                <a:buNone/>
                <a:tabLst/>
                <a:defRPr sz="1800" b="0" i="0" u="none" strike="noStrike" kern="0" cap="none" spc="0" baseline="0">
                  <a:solidFill>
                    <a:srgbClr val="000000"/>
                  </a:solidFill>
                  <a:uFillTx/>
                </a:defRPr>
              </a:pPr>
              <a:t>‹#›</a:t>
            </a:fld>
            <a:endParaRPr lang="en-US" sz="1100" b="0" i="0" u="none" strike="noStrike" kern="1200" cap="none" spc="0" baseline="0">
              <a:solidFill>
                <a:schemeClr val="bg2">
                  <a:lumMod val="50000"/>
                </a:schemeClr>
              </a:solidFill>
              <a:uFillTx/>
              <a:latin typeface="Arial" panose="020B0604020202020204" pitchFamily="34" charset="0"/>
              <a:cs typeface="Arial" panose="020B0604020202020204" pitchFamily="34" charset="0"/>
            </a:endParaRPr>
          </a:p>
        </p:txBody>
      </p:sp>
      <p:cxnSp>
        <p:nvCxnSpPr>
          <p:cNvPr id="14" name="Straight Connector 13">
            <a:extLst>
              <a:ext uri="{FF2B5EF4-FFF2-40B4-BE49-F238E27FC236}">
                <a16:creationId xmlns:a16="http://schemas.microsoft.com/office/drawing/2014/main" id="{A7805D92-50F7-1C4B-94AB-03CD3C08F2BF}"/>
              </a:ext>
            </a:extLst>
          </p:cNvPr>
          <p:cNvCxnSpPr/>
          <p:nvPr userDrawn="1"/>
        </p:nvCxnSpPr>
        <p:spPr>
          <a:xfrm>
            <a:off x="11695606" y="3792"/>
            <a:ext cx="0" cy="409392"/>
          </a:xfrm>
          <a:prstGeom prst="line">
            <a:avLst/>
          </a:prstGeom>
          <a:ln>
            <a:solidFill>
              <a:srgbClr val="04A299"/>
            </a:solidFill>
          </a:ln>
        </p:spPr>
        <p:style>
          <a:lnRef idx="1">
            <a:schemeClr val="accent1"/>
          </a:lnRef>
          <a:fillRef idx="0">
            <a:schemeClr val="accent1"/>
          </a:fillRef>
          <a:effectRef idx="0">
            <a:schemeClr val="accent1"/>
          </a:effectRef>
          <a:fontRef idx="minor">
            <a:schemeClr val="tx1"/>
          </a:fontRef>
        </p:style>
      </p:cxnSp>
      <p:sp>
        <p:nvSpPr>
          <p:cNvPr id="4" name="Text Placeholder 3">
            <a:extLst>
              <a:ext uri="{FF2B5EF4-FFF2-40B4-BE49-F238E27FC236}">
                <a16:creationId xmlns:a16="http://schemas.microsoft.com/office/drawing/2014/main" id="{3D2B5171-27C8-BA47-BB03-5FE947014329}"/>
              </a:ext>
            </a:extLst>
          </p:cNvPr>
          <p:cNvSpPr>
            <a:spLocks noGrp="1"/>
          </p:cNvSpPr>
          <p:nvPr>
            <p:ph type="body" sz="quarter" idx="13"/>
          </p:nvPr>
        </p:nvSpPr>
        <p:spPr>
          <a:xfrm>
            <a:off x="714703" y="2509520"/>
            <a:ext cx="4009697" cy="3700780"/>
          </a:xfrm>
          <a:prstGeom prst="rect">
            <a:avLst/>
          </a:prstGeom>
        </p:spPr>
        <p:txBody>
          <a:bodyPr lIns="0" tIns="0" rIns="0" bIns="0"/>
          <a:lstStyle>
            <a:lvl1pPr marL="0" indent="0" defTabSz="457200">
              <a:lnSpc>
                <a:spcPct val="100000"/>
              </a:lnSpc>
              <a:spcBef>
                <a:spcPts val="0"/>
              </a:spcBef>
              <a:buFontTx/>
              <a:buNone/>
              <a:tabLst>
                <a:tab pos="457200" algn="l"/>
              </a:tabLst>
              <a:defRPr sz="1600" b="0" i="0">
                <a:solidFill>
                  <a:schemeClr val="bg1"/>
                </a:solidFill>
                <a:latin typeface="Arial" panose="020B0604020202020204" pitchFamily="34" charset="0"/>
                <a:cs typeface="Arial" panose="020B0604020202020204" pitchFamily="34" charset="0"/>
              </a:defRPr>
            </a:lvl1pPr>
            <a:lvl2pPr marL="285750" indent="-285750" defTabSz="457200">
              <a:lnSpc>
                <a:spcPct val="100000"/>
              </a:lnSpc>
              <a:spcBef>
                <a:spcPts val="0"/>
              </a:spcBef>
              <a:buFont typeface="Arial" panose="020B0604020202020204" pitchFamily="34" charset="0"/>
              <a:buChar char="•"/>
              <a:tabLst>
                <a:tab pos="457200" algn="l"/>
              </a:tabLst>
              <a:defRPr sz="1600" b="0" i="0">
                <a:solidFill>
                  <a:schemeClr val="bg1"/>
                </a:solidFill>
                <a:latin typeface="Arial" panose="020B0604020202020204" pitchFamily="34" charset="0"/>
                <a:cs typeface="Arial" panose="020B0604020202020204" pitchFamily="34" charset="0"/>
              </a:defRPr>
            </a:lvl2pPr>
            <a:lvl3pPr marL="457200" defTabSz="457200">
              <a:lnSpc>
                <a:spcPct val="100000"/>
              </a:lnSpc>
              <a:spcBef>
                <a:spcPts val="0"/>
              </a:spcBef>
              <a:tabLst>
                <a:tab pos="457200" algn="l"/>
              </a:tabLst>
              <a:defRPr sz="1600" b="0" i="0">
                <a:solidFill>
                  <a:schemeClr val="bg1"/>
                </a:solidFill>
                <a:latin typeface="Arial" panose="020B0604020202020204" pitchFamily="34" charset="0"/>
                <a:cs typeface="Arial" panose="020B0604020202020204" pitchFamily="34" charset="0"/>
              </a:defRPr>
            </a:lvl3pPr>
            <a:lvl4pPr marL="685800" defTabSz="457200">
              <a:lnSpc>
                <a:spcPct val="100000"/>
              </a:lnSpc>
              <a:spcBef>
                <a:spcPts val="0"/>
              </a:spcBef>
              <a:tabLst>
                <a:tab pos="457200" algn="l"/>
              </a:tabLst>
              <a:defRPr sz="1600" b="0" i="0">
                <a:solidFill>
                  <a:schemeClr val="bg1"/>
                </a:solidFill>
                <a:latin typeface="Arial" panose="020B0604020202020204" pitchFamily="34" charset="0"/>
                <a:cs typeface="Arial" panose="020B0604020202020204" pitchFamily="34" charset="0"/>
              </a:defRPr>
            </a:lvl4pPr>
            <a:lvl5pPr marL="914400" defTabSz="457200">
              <a:lnSpc>
                <a:spcPct val="100000"/>
              </a:lnSpc>
              <a:spcBef>
                <a:spcPts val="0"/>
              </a:spcBef>
              <a:tabLst>
                <a:tab pos="457200" algn="l"/>
              </a:tabLst>
              <a:defRPr sz="1600" b="0" i="0">
                <a:solidFill>
                  <a:schemeClr val="bg1"/>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5">
            <a:extLst>
              <a:ext uri="{FF2B5EF4-FFF2-40B4-BE49-F238E27FC236}">
                <a16:creationId xmlns:a16="http://schemas.microsoft.com/office/drawing/2014/main" id="{51D06676-671D-9747-BC51-DEFA1B61C1D1}"/>
              </a:ext>
            </a:extLst>
          </p:cNvPr>
          <p:cNvSpPr>
            <a:spLocks noGrp="1"/>
          </p:cNvSpPr>
          <p:nvPr>
            <p:ph type="body" sz="quarter" idx="10" hasCustomPrompt="1"/>
          </p:nvPr>
        </p:nvSpPr>
        <p:spPr>
          <a:xfrm>
            <a:off x="714702" y="647700"/>
            <a:ext cx="4009697" cy="1414780"/>
          </a:xfrm>
          <a:prstGeom prst="rect">
            <a:avLst/>
          </a:prstGeom>
        </p:spPr>
        <p:txBody>
          <a:bodyPr lIns="0" tIns="0" rIns="0" bIns="0"/>
          <a:lstStyle>
            <a:lvl1pPr marL="0" indent="0">
              <a:spcBef>
                <a:spcPts val="0"/>
              </a:spcBef>
              <a:buFontTx/>
              <a:buNone/>
              <a:defRPr sz="3600" b="1" i="0">
                <a:solidFill>
                  <a:schemeClr val="bg1"/>
                </a:solidFill>
                <a:latin typeface="FUTURA MEDIUM" panose="020B0602020204020303" pitchFamily="34" charset="-79"/>
                <a:ea typeface="Source Serif Pro" panose="02040603050405020204" pitchFamily="18" charset="0"/>
                <a:cs typeface="FUTURA MEDIUM" panose="020B0602020204020303" pitchFamily="34" charset="-79"/>
              </a:defRPr>
            </a:lvl1pPr>
            <a:lvl2pPr marL="0" indent="0">
              <a:spcBef>
                <a:spcPts val="0"/>
              </a:spcBef>
              <a:buFontTx/>
              <a:buNone/>
              <a:defRPr/>
            </a:lvl2pPr>
            <a:lvl3pPr marL="0" indent="0">
              <a:spcBef>
                <a:spcPts val="0"/>
              </a:spcBef>
              <a:buFontTx/>
              <a:buNone/>
              <a:defRPr/>
            </a:lvl3pPr>
            <a:lvl4pPr marL="0" indent="0">
              <a:spcBef>
                <a:spcPts val="0"/>
              </a:spcBef>
              <a:buFontTx/>
              <a:buNone/>
              <a:defRPr/>
            </a:lvl4pPr>
            <a:lvl5pPr marL="0" indent="0">
              <a:spcBef>
                <a:spcPts val="0"/>
              </a:spcBef>
              <a:buFontTx/>
              <a:buNone/>
              <a:defRPr/>
            </a:lvl5pPr>
          </a:lstStyle>
          <a:p>
            <a:pPr lvl="0"/>
            <a:r>
              <a:rPr lang="en-US"/>
              <a:t>Header</a:t>
            </a:r>
          </a:p>
        </p:txBody>
      </p:sp>
      <p:pic>
        <p:nvPicPr>
          <p:cNvPr id="2" name="Picture 1" descr="Blue text on a white background&#10;&#10;Description automatically generated">
            <a:extLst>
              <a:ext uri="{FF2B5EF4-FFF2-40B4-BE49-F238E27FC236}">
                <a16:creationId xmlns:a16="http://schemas.microsoft.com/office/drawing/2014/main" id="{85F8FA8D-7DC6-A0F9-F41F-23C4E9018E0A}"/>
              </a:ext>
            </a:extLst>
          </p:cNvPr>
          <p:cNvPicPr>
            <a:picLocks noChangeAspect="1"/>
          </p:cNvPicPr>
          <p:nvPr userDrawn="1"/>
        </p:nvPicPr>
        <p:blipFill rotWithShape="1">
          <a:blip r:embed="rId2"/>
          <a:srcRect t="7214" r="84527" b="10255"/>
          <a:stretch/>
        </p:blipFill>
        <p:spPr>
          <a:xfrm>
            <a:off x="11265361" y="102204"/>
            <a:ext cx="356066" cy="364895"/>
          </a:xfrm>
          <a:prstGeom prst="rect">
            <a:avLst/>
          </a:prstGeom>
        </p:spPr>
      </p:pic>
      <p:sp>
        <p:nvSpPr>
          <p:cNvPr id="3" name="Rectangle 2">
            <a:extLst>
              <a:ext uri="{FF2B5EF4-FFF2-40B4-BE49-F238E27FC236}">
                <a16:creationId xmlns:a16="http://schemas.microsoft.com/office/drawing/2014/main" id="{7597BA77-4A0B-F9DD-394D-45693B1E1087}"/>
              </a:ext>
            </a:extLst>
          </p:cNvPr>
          <p:cNvSpPr/>
          <p:nvPr userDrawn="1"/>
        </p:nvSpPr>
        <p:spPr>
          <a:xfrm>
            <a:off x="5117924" y="0"/>
            <a:ext cx="190006" cy="6858000"/>
          </a:xfrm>
          <a:prstGeom prst="rect">
            <a:avLst/>
          </a:prstGeom>
          <a:solidFill>
            <a:srgbClr val="FF9B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1E46FD7C-1179-8395-F663-BD0224DBE384}"/>
              </a:ext>
            </a:extLst>
          </p:cNvPr>
          <p:cNvSpPr/>
          <p:nvPr userDrawn="1"/>
        </p:nvSpPr>
        <p:spPr>
          <a:xfrm>
            <a:off x="5306609" y="0"/>
            <a:ext cx="69933" cy="6858000"/>
          </a:xfrm>
          <a:prstGeom prst="rect">
            <a:avLst/>
          </a:prstGeom>
          <a:solidFill>
            <a:srgbClr val="CF212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533380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1 Column Text + Image">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9DCA892-7E96-074B-8920-B7C11E8B169C}"/>
              </a:ext>
            </a:extLst>
          </p:cNvPr>
          <p:cNvSpPr>
            <a:spLocks noGrp="1"/>
          </p:cNvSpPr>
          <p:nvPr>
            <p:ph idx="1" hasCustomPrompt="1"/>
          </p:nvPr>
        </p:nvSpPr>
        <p:spPr>
          <a:xfrm>
            <a:off x="4813300" y="2311400"/>
            <a:ext cx="6540500" cy="482600"/>
          </a:xfrm>
          <a:prstGeom prst="rect">
            <a:avLst/>
          </a:prstGeom>
        </p:spPr>
        <p:txBody>
          <a:bodyPr lIns="0" tIns="0" rIns="0" bIns="0"/>
          <a:lstStyle>
            <a:lvl1pPr marL="0" indent="0">
              <a:spcBef>
                <a:spcPts val="0"/>
              </a:spcBef>
              <a:buFontTx/>
              <a:buNone/>
              <a:defRPr sz="2400" b="1">
                <a:solidFill>
                  <a:srgbClr val="005492"/>
                </a:solidFill>
                <a:latin typeface="+mj-lt"/>
              </a:defRPr>
            </a:lvl1pPr>
            <a:lvl2pPr marL="0" indent="0">
              <a:spcBef>
                <a:spcPts val="0"/>
              </a:spcBef>
              <a:buFontTx/>
              <a:buNone/>
              <a:defRPr sz="1800"/>
            </a:lvl2pPr>
            <a:lvl3pPr marL="0" indent="0">
              <a:spcBef>
                <a:spcPts val="0"/>
              </a:spcBef>
              <a:buFontTx/>
              <a:buNone/>
              <a:defRPr sz="1800"/>
            </a:lvl3pPr>
            <a:lvl4pPr marL="0" indent="0">
              <a:spcBef>
                <a:spcPts val="0"/>
              </a:spcBef>
              <a:buFontTx/>
              <a:buNone/>
              <a:defRPr sz="1800"/>
            </a:lvl4pPr>
            <a:lvl5pPr marL="0" indent="0">
              <a:spcBef>
                <a:spcPts val="0"/>
              </a:spcBef>
              <a:buFontTx/>
              <a:buNone/>
              <a:defRPr sz="1800"/>
            </a:lvl5pPr>
          </a:lstStyle>
          <a:p>
            <a:pPr lvl="0"/>
            <a:r>
              <a:rPr lang="en-US"/>
              <a:t>Subhead</a:t>
            </a:r>
          </a:p>
        </p:txBody>
      </p:sp>
      <p:sp>
        <p:nvSpPr>
          <p:cNvPr id="2" name="Title 1">
            <a:extLst>
              <a:ext uri="{FF2B5EF4-FFF2-40B4-BE49-F238E27FC236}">
                <a16:creationId xmlns:a16="http://schemas.microsoft.com/office/drawing/2014/main" id="{8B4ADD3B-86AD-7D4F-93E5-1FBF7B171D22}"/>
              </a:ext>
            </a:extLst>
          </p:cNvPr>
          <p:cNvSpPr>
            <a:spLocks noGrp="1"/>
          </p:cNvSpPr>
          <p:nvPr>
            <p:ph type="title" hasCustomPrompt="1"/>
          </p:nvPr>
        </p:nvSpPr>
        <p:spPr>
          <a:xfrm>
            <a:off x="711220" y="219247"/>
            <a:ext cx="10403816" cy="914958"/>
          </a:xfrm>
          <a:prstGeom prst="rect">
            <a:avLst/>
          </a:prstGeom>
        </p:spPr>
        <p:txBody>
          <a:bodyPr lIns="0" tIns="0" rIns="0" bIns="0" anchor="ctr"/>
          <a:lstStyle>
            <a:lvl1pPr>
              <a:defRPr sz="3600" b="1" i="0">
                <a:solidFill>
                  <a:srgbClr val="005492"/>
                </a:solidFill>
                <a:latin typeface="Source Serif Pro" panose="02040603050405020204" pitchFamily="18" charset="0"/>
                <a:ea typeface="Source Serif Pro" panose="02040603050405020204" pitchFamily="18" charset="0"/>
              </a:defRPr>
            </a:lvl1pPr>
          </a:lstStyle>
          <a:p>
            <a:r>
              <a:rPr lang="en-US"/>
              <a:t>One column text and image</a:t>
            </a:r>
          </a:p>
        </p:txBody>
      </p:sp>
      <p:sp>
        <p:nvSpPr>
          <p:cNvPr id="9" name="Picture Placeholder 8">
            <a:extLst>
              <a:ext uri="{FF2B5EF4-FFF2-40B4-BE49-F238E27FC236}">
                <a16:creationId xmlns:a16="http://schemas.microsoft.com/office/drawing/2014/main" id="{40E98267-CB39-234E-BF70-68580ABBEB27}"/>
              </a:ext>
            </a:extLst>
          </p:cNvPr>
          <p:cNvSpPr>
            <a:spLocks noGrp="1"/>
          </p:cNvSpPr>
          <p:nvPr>
            <p:ph type="pic" sz="quarter" idx="11" hasCustomPrompt="1"/>
          </p:nvPr>
        </p:nvSpPr>
        <p:spPr>
          <a:xfrm>
            <a:off x="838200" y="2258066"/>
            <a:ext cx="2897462" cy="2897461"/>
          </a:xfrm>
          <a:prstGeom prst="ellipse">
            <a:avLst/>
          </a:prstGeom>
          <a:solidFill>
            <a:schemeClr val="bg2"/>
          </a:solidFill>
        </p:spPr>
        <p:txBody>
          <a:bodyPr anchor="ctr"/>
          <a:lstStyle>
            <a:lvl1pPr algn="ctr">
              <a:buFontTx/>
              <a:buNone/>
              <a:defRPr sz="1600">
                <a:solidFill>
                  <a:schemeClr val="bg2">
                    <a:lumMod val="75000"/>
                  </a:schemeClr>
                </a:solidFill>
              </a:defRPr>
            </a:lvl1pPr>
          </a:lstStyle>
          <a:p>
            <a:r>
              <a:rPr lang="en-US"/>
              <a:t>Insert photo</a:t>
            </a:r>
          </a:p>
        </p:txBody>
      </p:sp>
      <p:sp>
        <p:nvSpPr>
          <p:cNvPr id="18" name="Slide Number Placeholder 12">
            <a:extLst>
              <a:ext uri="{FF2B5EF4-FFF2-40B4-BE49-F238E27FC236}">
                <a16:creationId xmlns:a16="http://schemas.microsoft.com/office/drawing/2014/main" id="{B505FCFE-E562-634A-AE1E-5BDAF593B00C}"/>
              </a:ext>
            </a:extLst>
          </p:cNvPr>
          <p:cNvSpPr txBox="1"/>
          <p:nvPr userDrawn="1"/>
        </p:nvSpPr>
        <p:spPr>
          <a:xfrm>
            <a:off x="11695606" y="219247"/>
            <a:ext cx="414168" cy="247853"/>
          </a:xfrm>
          <a:prstGeom prst="rect">
            <a:avLst/>
          </a:prstGeom>
          <a:noFill/>
          <a:ln cap="flat">
            <a:noFill/>
          </a:ln>
        </p:spPr>
        <p:txBody>
          <a:bodyPr vert="horz" wrap="square" lIns="0" tIns="0" rIns="0" bIns="0" anchor="t" anchorCtr="1" compatLnSpc="1">
            <a:noAutofit/>
          </a:bodyPr>
          <a:lstStyle/>
          <a:p>
            <a:pPr marL="0" marR="0" lvl="0" indent="0" algn="l" defTabSz="403433"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C17F3A7E-816A-3440-A4BE-E039F9E06613}" type="slidenum">
              <a:rPr lang="en-US" sz="1100" b="0" i="0" smtClean="0">
                <a:solidFill>
                  <a:schemeClr val="bg2">
                    <a:lumMod val="50000"/>
                  </a:schemeClr>
                </a:solidFill>
                <a:latin typeface="Arial" panose="020B0604020202020204" pitchFamily="34" charset="0"/>
                <a:cs typeface="Arial" panose="020B0604020202020204" pitchFamily="34" charset="0"/>
              </a:rPr>
              <a:pPr marL="0" marR="0" lvl="0" indent="0" algn="l" defTabSz="403433" rtl="0" fontAlgn="auto" hangingPunct="1">
                <a:lnSpc>
                  <a:spcPct val="100000"/>
                </a:lnSpc>
                <a:spcBef>
                  <a:spcPts val="0"/>
                </a:spcBef>
                <a:spcAft>
                  <a:spcPts val="0"/>
                </a:spcAft>
                <a:buNone/>
                <a:tabLst/>
                <a:defRPr sz="1800" b="0" i="0" u="none" strike="noStrike" kern="0" cap="none" spc="0" baseline="0">
                  <a:solidFill>
                    <a:srgbClr val="000000"/>
                  </a:solidFill>
                  <a:uFillTx/>
                </a:defRPr>
              </a:pPr>
              <a:t>‹#›</a:t>
            </a:fld>
            <a:endParaRPr lang="en-US" sz="1100" b="0" i="0" u="none" strike="noStrike" kern="1200" cap="none" spc="0" baseline="0">
              <a:solidFill>
                <a:schemeClr val="bg2">
                  <a:lumMod val="50000"/>
                </a:schemeClr>
              </a:solidFill>
              <a:uFillTx/>
              <a:latin typeface="Arial" panose="020B0604020202020204" pitchFamily="34" charset="0"/>
              <a:cs typeface="Arial" panose="020B0604020202020204" pitchFamily="34" charset="0"/>
            </a:endParaRPr>
          </a:p>
        </p:txBody>
      </p:sp>
      <p:cxnSp>
        <p:nvCxnSpPr>
          <p:cNvPr id="19" name="Straight Connector 18">
            <a:extLst>
              <a:ext uri="{FF2B5EF4-FFF2-40B4-BE49-F238E27FC236}">
                <a16:creationId xmlns:a16="http://schemas.microsoft.com/office/drawing/2014/main" id="{03D8EE21-B6B2-8045-B184-7D47BB3C4DBA}"/>
              </a:ext>
            </a:extLst>
          </p:cNvPr>
          <p:cNvCxnSpPr/>
          <p:nvPr userDrawn="1"/>
        </p:nvCxnSpPr>
        <p:spPr>
          <a:xfrm>
            <a:off x="11695606" y="3792"/>
            <a:ext cx="0" cy="409392"/>
          </a:xfrm>
          <a:prstGeom prst="line">
            <a:avLst/>
          </a:prstGeom>
          <a:ln>
            <a:solidFill>
              <a:srgbClr val="04A299"/>
            </a:solidFill>
          </a:ln>
        </p:spPr>
        <p:style>
          <a:lnRef idx="1">
            <a:schemeClr val="accent1"/>
          </a:lnRef>
          <a:fillRef idx="0">
            <a:schemeClr val="accent1"/>
          </a:fillRef>
          <a:effectRef idx="0">
            <a:schemeClr val="accent1"/>
          </a:effectRef>
          <a:fontRef idx="minor">
            <a:schemeClr val="tx1"/>
          </a:fontRef>
        </p:style>
      </p:cxnSp>
      <p:sp>
        <p:nvSpPr>
          <p:cNvPr id="8" name="Text Placeholder 7">
            <a:extLst>
              <a:ext uri="{FF2B5EF4-FFF2-40B4-BE49-F238E27FC236}">
                <a16:creationId xmlns:a16="http://schemas.microsoft.com/office/drawing/2014/main" id="{178D3560-9D8C-9F42-8AA8-A9CBB19B7BF3}"/>
              </a:ext>
            </a:extLst>
          </p:cNvPr>
          <p:cNvSpPr>
            <a:spLocks noGrp="1"/>
          </p:cNvSpPr>
          <p:nvPr>
            <p:ph type="body" sz="quarter" idx="12"/>
          </p:nvPr>
        </p:nvSpPr>
        <p:spPr>
          <a:xfrm>
            <a:off x="4813300" y="3144838"/>
            <a:ext cx="6567488" cy="3032125"/>
          </a:xfrm>
          <a:prstGeom prst="rect">
            <a:avLst/>
          </a:prstGeom>
        </p:spPr>
        <p:txBody>
          <a:bodyPr lIns="0" tIns="0" rIns="0" bIns="0"/>
          <a:lstStyle>
            <a:lvl1pPr marL="0" indent="-228600" defTabSz="457200">
              <a:lnSpc>
                <a:spcPct val="100000"/>
              </a:lnSpc>
              <a:spcBef>
                <a:spcPts val="0"/>
              </a:spcBef>
              <a:spcAft>
                <a:spcPts val="0"/>
              </a:spcAft>
              <a:buFontTx/>
              <a:buNone/>
              <a:tabLst>
                <a:tab pos="457200" algn="l"/>
              </a:tabLst>
              <a:defRPr sz="1600"/>
            </a:lvl1pPr>
            <a:lvl2pPr marL="228600" indent="-228600" defTabSz="457200">
              <a:lnSpc>
                <a:spcPct val="100000"/>
              </a:lnSpc>
              <a:spcBef>
                <a:spcPts val="0"/>
              </a:spcBef>
              <a:spcAft>
                <a:spcPts val="0"/>
              </a:spcAft>
              <a:tabLst>
                <a:tab pos="457200" algn="l"/>
              </a:tabLst>
              <a:defRPr sz="1600"/>
            </a:lvl2pPr>
            <a:lvl3pPr marL="457200" indent="-228600" defTabSz="457200">
              <a:lnSpc>
                <a:spcPct val="100000"/>
              </a:lnSpc>
              <a:spcBef>
                <a:spcPts val="0"/>
              </a:spcBef>
              <a:spcAft>
                <a:spcPts val="0"/>
              </a:spcAft>
              <a:tabLst>
                <a:tab pos="457200" algn="l"/>
              </a:tabLst>
              <a:defRPr sz="1600"/>
            </a:lvl3pPr>
            <a:lvl4pPr marL="685800" indent="-228600" defTabSz="457200">
              <a:lnSpc>
                <a:spcPct val="100000"/>
              </a:lnSpc>
              <a:spcBef>
                <a:spcPts val="0"/>
              </a:spcBef>
              <a:spcAft>
                <a:spcPts val="0"/>
              </a:spcAft>
              <a:tabLst>
                <a:tab pos="457200" algn="l"/>
              </a:tabLst>
              <a:defRPr sz="1600"/>
            </a:lvl4pPr>
            <a:lvl5pPr marL="914400" indent="-228600" defTabSz="457200">
              <a:lnSpc>
                <a:spcPct val="100000"/>
              </a:lnSpc>
              <a:spcBef>
                <a:spcPts val="0"/>
              </a:spcBef>
              <a:spcAft>
                <a:spcPts val="0"/>
              </a:spcAft>
              <a:tabLst>
                <a:tab pos="457200" algn="l"/>
              </a:tabLst>
              <a:defRPr sz="1600"/>
            </a:lvl5pPr>
          </a:lstStyle>
          <a:p>
            <a:pPr lvl="0"/>
            <a:r>
              <a:rPr lang="en-US"/>
              <a:t>Click to edit Master text styles</a:t>
            </a:r>
          </a:p>
          <a:p>
            <a:pPr lvl="1"/>
            <a:r>
              <a:rPr lang="en-US"/>
              <a:t>Second level</a:t>
            </a:r>
          </a:p>
          <a:p>
            <a:pPr lvl="2"/>
            <a:r>
              <a:rPr lang="en-US"/>
              <a:t>Third level</a:t>
            </a:r>
          </a:p>
          <a:p>
            <a:pPr lvl="3"/>
            <a:r>
              <a:rPr lang="en-US"/>
              <a:t>Fourth level</a:t>
            </a:r>
          </a:p>
        </p:txBody>
      </p:sp>
      <p:pic>
        <p:nvPicPr>
          <p:cNvPr id="4" name="Picture 3" descr="Blue text on a white background&#10;&#10;Description automatically generated">
            <a:extLst>
              <a:ext uri="{FF2B5EF4-FFF2-40B4-BE49-F238E27FC236}">
                <a16:creationId xmlns:a16="http://schemas.microsoft.com/office/drawing/2014/main" id="{721EB665-6B04-AB6B-379C-FCC9809ABB2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11265361" y="102204"/>
            <a:ext cx="356066" cy="364895"/>
          </a:xfrm>
          <a:prstGeom prst="rect">
            <a:avLst/>
          </a:prstGeom>
        </p:spPr>
      </p:pic>
    </p:spTree>
    <p:extLst>
      <p:ext uri="{BB962C8B-B14F-4D97-AF65-F5344CB8AC3E}">
        <p14:creationId xmlns:p14="http://schemas.microsoft.com/office/powerpoint/2010/main" val="25021464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Transition Slide 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74EC447-3F90-2EB5-C88C-D26F2DF6A5D3}"/>
              </a:ext>
            </a:extLst>
          </p:cNvPr>
          <p:cNvSpPr/>
          <p:nvPr userDrawn="1"/>
        </p:nvSpPr>
        <p:spPr>
          <a:xfrm>
            <a:off x="0" y="0"/>
            <a:ext cx="12192000" cy="6858000"/>
          </a:xfrm>
          <a:prstGeom prst="rect">
            <a:avLst/>
          </a:prstGeom>
          <a:solidFill>
            <a:srgbClr val="0054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33852F44-E17E-1642-88AE-A73BD358FC88}"/>
              </a:ext>
            </a:extLst>
          </p:cNvPr>
          <p:cNvSpPr>
            <a:spLocks noGrp="1"/>
          </p:cNvSpPr>
          <p:nvPr>
            <p:ph type="body" idx="1" hasCustomPrompt="1"/>
          </p:nvPr>
        </p:nvSpPr>
        <p:spPr>
          <a:xfrm>
            <a:off x="819150" y="3111499"/>
            <a:ext cx="6445250" cy="1549401"/>
          </a:xfrm>
          <a:prstGeom prst="rect">
            <a:avLst/>
          </a:prstGeom>
        </p:spPr>
        <p:txBody>
          <a:bodyPr lIns="0" tIns="0" rIns="0" bIns="0"/>
          <a:lstStyle>
            <a:lvl1pPr marL="0" indent="0">
              <a:spcBef>
                <a:spcPts val="0"/>
              </a:spcBef>
              <a:buNone/>
              <a:defRPr sz="3600">
                <a:solidFill>
                  <a:srgbClr val="FFFFFF"/>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Subhead</a:t>
            </a:r>
          </a:p>
        </p:txBody>
      </p:sp>
      <p:sp>
        <p:nvSpPr>
          <p:cNvPr id="5" name="Text Placeholder 5">
            <a:extLst>
              <a:ext uri="{FF2B5EF4-FFF2-40B4-BE49-F238E27FC236}">
                <a16:creationId xmlns:a16="http://schemas.microsoft.com/office/drawing/2014/main" id="{100B7C08-DF1B-B246-B499-73343E7CAF6F}"/>
              </a:ext>
            </a:extLst>
          </p:cNvPr>
          <p:cNvSpPr>
            <a:spLocks noGrp="1"/>
          </p:cNvSpPr>
          <p:nvPr>
            <p:ph type="body" sz="quarter" idx="10" hasCustomPrompt="1"/>
          </p:nvPr>
        </p:nvSpPr>
        <p:spPr>
          <a:xfrm>
            <a:off x="819149" y="1595438"/>
            <a:ext cx="6445249" cy="1516061"/>
          </a:xfrm>
          <a:prstGeom prst="rect">
            <a:avLst/>
          </a:prstGeom>
        </p:spPr>
        <p:txBody>
          <a:bodyPr lIns="0" tIns="0" rIns="0" bIns="0"/>
          <a:lstStyle>
            <a:lvl1pPr marL="0" indent="0">
              <a:spcBef>
                <a:spcPts val="0"/>
              </a:spcBef>
              <a:buFontTx/>
              <a:buNone/>
              <a:defRPr sz="5400" b="1" i="0">
                <a:solidFill>
                  <a:schemeClr val="bg1"/>
                </a:solidFill>
                <a:latin typeface="Arial" panose="020B0604020202020204" pitchFamily="34" charset="0"/>
                <a:ea typeface="Source Serif Pro" panose="02040603050405020204" pitchFamily="18" charset="0"/>
                <a:cs typeface="Arial" panose="020B0604020202020204" pitchFamily="34" charset="0"/>
              </a:defRPr>
            </a:lvl1pPr>
            <a:lvl2pPr marL="0" indent="0">
              <a:spcBef>
                <a:spcPts val="0"/>
              </a:spcBef>
              <a:buFontTx/>
              <a:buNone/>
              <a:defRPr/>
            </a:lvl2pPr>
            <a:lvl3pPr marL="0" indent="0">
              <a:spcBef>
                <a:spcPts val="0"/>
              </a:spcBef>
              <a:buFontTx/>
              <a:buNone/>
              <a:defRPr/>
            </a:lvl3pPr>
            <a:lvl4pPr marL="0" indent="0">
              <a:spcBef>
                <a:spcPts val="0"/>
              </a:spcBef>
              <a:buFontTx/>
              <a:buNone/>
              <a:defRPr/>
            </a:lvl4pPr>
            <a:lvl5pPr marL="0" indent="0">
              <a:spcBef>
                <a:spcPts val="0"/>
              </a:spcBef>
              <a:buFontTx/>
              <a:buNone/>
              <a:defRPr/>
            </a:lvl5pPr>
          </a:lstStyle>
          <a:p>
            <a:pPr lvl="0"/>
            <a:r>
              <a:rPr lang="en-US"/>
              <a:t>Header</a:t>
            </a:r>
          </a:p>
        </p:txBody>
      </p:sp>
      <p:pic>
        <p:nvPicPr>
          <p:cNvPr id="4" name="Picture 3">
            <a:extLst>
              <a:ext uri="{FF2B5EF4-FFF2-40B4-BE49-F238E27FC236}">
                <a16:creationId xmlns:a16="http://schemas.microsoft.com/office/drawing/2014/main" id="{2D161442-06A7-322C-61DC-7EC0ECC9B685}"/>
              </a:ext>
            </a:extLst>
          </p:cNvPr>
          <p:cNvPicPr>
            <a:picLocks noChangeAspect="1"/>
          </p:cNvPicPr>
          <p:nvPr userDrawn="1"/>
        </p:nvPicPr>
        <p:blipFill>
          <a:blip r:embed="rId2"/>
          <a:stretch>
            <a:fillRect/>
          </a:stretch>
        </p:blipFill>
        <p:spPr>
          <a:xfrm flipH="1" flipV="1">
            <a:off x="10368166" y="0"/>
            <a:ext cx="1823834" cy="1516062"/>
          </a:xfrm>
          <a:prstGeom prst="rect">
            <a:avLst/>
          </a:prstGeom>
        </p:spPr>
      </p:pic>
    </p:spTree>
    <p:extLst>
      <p:ext uri="{BB962C8B-B14F-4D97-AF65-F5344CB8AC3E}">
        <p14:creationId xmlns:p14="http://schemas.microsoft.com/office/powerpoint/2010/main" val="205685176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Agenda Slide 2">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3020156-D123-144D-9D71-9437ADA7AC5F}"/>
              </a:ext>
            </a:extLst>
          </p:cNvPr>
          <p:cNvSpPr/>
          <p:nvPr userDrawn="1"/>
        </p:nvSpPr>
        <p:spPr>
          <a:xfrm>
            <a:off x="0" y="0"/>
            <a:ext cx="12192000" cy="6858000"/>
          </a:xfrm>
          <a:prstGeom prst="rect">
            <a:avLst/>
          </a:prstGeom>
          <a:solidFill>
            <a:srgbClr val="0054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
        <p:nvSpPr>
          <p:cNvPr id="3" name="Text Placeholder 2">
            <a:extLst>
              <a:ext uri="{FF2B5EF4-FFF2-40B4-BE49-F238E27FC236}">
                <a16:creationId xmlns:a16="http://schemas.microsoft.com/office/drawing/2014/main" id="{33852F44-E17E-1642-88AE-A73BD358FC88}"/>
              </a:ext>
            </a:extLst>
          </p:cNvPr>
          <p:cNvSpPr>
            <a:spLocks noGrp="1"/>
          </p:cNvSpPr>
          <p:nvPr>
            <p:ph type="body" idx="1" hasCustomPrompt="1"/>
          </p:nvPr>
        </p:nvSpPr>
        <p:spPr>
          <a:xfrm>
            <a:off x="714703" y="1826229"/>
            <a:ext cx="3762048" cy="928306"/>
          </a:xfrm>
          <a:prstGeom prst="rect">
            <a:avLst/>
          </a:prstGeom>
        </p:spPr>
        <p:txBody>
          <a:bodyPr lIns="0" tIns="0" rIns="0" bIns="0"/>
          <a:lstStyle>
            <a:lvl1pPr marL="0" indent="0">
              <a:buNone/>
              <a:defRPr sz="1800">
                <a:solidFill>
                  <a:srgbClr val="FFFFFF"/>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Sub-head</a:t>
            </a:r>
          </a:p>
        </p:txBody>
      </p:sp>
      <p:sp>
        <p:nvSpPr>
          <p:cNvPr id="5" name="Text Placeholder 5">
            <a:extLst>
              <a:ext uri="{FF2B5EF4-FFF2-40B4-BE49-F238E27FC236}">
                <a16:creationId xmlns:a16="http://schemas.microsoft.com/office/drawing/2014/main" id="{78C306D6-5859-B742-8416-01097D2D288E}"/>
              </a:ext>
            </a:extLst>
          </p:cNvPr>
          <p:cNvSpPr>
            <a:spLocks noGrp="1"/>
          </p:cNvSpPr>
          <p:nvPr>
            <p:ph type="body" sz="quarter" idx="10" hasCustomPrompt="1"/>
          </p:nvPr>
        </p:nvSpPr>
        <p:spPr>
          <a:xfrm>
            <a:off x="714703" y="681038"/>
            <a:ext cx="3762048" cy="928306"/>
          </a:xfrm>
          <a:prstGeom prst="rect">
            <a:avLst/>
          </a:prstGeom>
        </p:spPr>
        <p:txBody>
          <a:bodyPr lIns="0" tIns="0" rIns="0" bIns="0"/>
          <a:lstStyle>
            <a:lvl1pPr marL="0" indent="0">
              <a:spcBef>
                <a:spcPts val="0"/>
              </a:spcBef>
              <a:buFontTx/>
              <a:buNone/>
              <a:defRPr sz="5400" b="1" i="0">
                <a:solidFill>
                  <a:schemeClr val="bg1"/>
                </a:solidFill>
                <a:latin typeface="FUTURA MEDIUM" panose="020B0602020204020303" pitchFamily="34" charset="-79"/>
                <a:ea typeface="Source Serif Pro" panose="02040603050405020204" pitchFamily="18" charset="0"/>
                <a:cs typeface="FUTURA MEDIUM" panose="020B0602020204020303" pitchFamily="34" charset="-79"/>
              </a:defRPr>
            </a:lvl1pPr>
            <a:lvl2pPr marL="0" indent="0">
              <a:spcBef>
                <a:spcPts val="0"/>
              </a:spcBef>
              <a:buFontTx/>
              <a:buNone/>
              <a:defRPr/>
            </a:lvl2pPr>
            <a:lvl3pPr marL="0" indent="0">
              <a:spcBef>
                <a:spcPts val="0"/>
              </a:spcBef>
              <a:buFontTx/>
              <a:buNone/>
              <a:defRPr/>
            </a:lvl3pPr>
            <a:lvl4pPr marL="0" indent="0">
              <a:spcBef>
                <a:spcPts val="0"/>
              </a:spcBef>
              <a:buFontTx/>
              <a:buNone/>
              <a:defRPr/>
            </a:lvl4pPr>
            <a:lvl5pPr marL="0" indent="0">
              <a:spcBef>
                <a:spcPts val="0"/>
              </a:spcBef>
              <a:buFontTx/>
              <a:buNone/>
              <a:defRPr/>
            </a:lvl5pPr>
          </a:lstStyle>
          <a:p>
            <a:pPr lvl="0"/>
            <a:r>
              <a:rPr lang="en-US"/>
              <a:t>Agenda</a:t>
            </a:r>
          </a:p>
        </p:txBody>
      </p:sp>
      <p:sp>
        <p:nvSpPr>
          <p:cNvPr id="6" name="Text Placeholder 2">
            <a:extLst>
              <a:ext uri="{FF2B5EF4-FFF2-40B4-BE49-F238E27FC236}">
                <a16:creationId xmlns:a16="http://schemas.microsoft.com/office/drawing/2014/main" id="{B7733069-2C87-144C-8EF4-E64E3F05E1D5}"/>
              </a:ext>
            </a:extLst>
          </p:cNvPr>
          <p:cNvSpPr>
            <a:spLocks noGrp="1"/>
          </p:cNvSpPr>
          <p:nvPr>
            <p:ph type="body" idx="11" hasCustomPrompt="1"/>
          </p:nvPr>
        </p:nvSpPr>
        <p:spPr>
          <a:xfrm>
            <a:off x="5321300" y="681037"/>
            <a:ext cx="6026150" cy="5694363"/>
          </a:xfrm>
          <a:prstGeom prst="rect">
            <a:avLst/>
          </a:prstGeom>
        </p:spPr>
        <p:txBody>
          <a:bodyPr lIns="0" tIns="0" rIns="0" bIns="0"/>
          <a:lstStyle>
            <a:lvl1pPr marL="0" indent="0">
              <a:buNone/>
              <a:defRPr sz="1800">
                <a:solidFill>
                  <a:srgbClr val="FFFFFF"/>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Body text</a:t>
            </a:r>
          </a:p>
        </p:txBody>
      </p:sp>
      <p:sp>
        <p:nvSpPr>
          <p:cNvPr id="4" name="Rectangle 3">
            <a:extLst>
              <a:ext uri="{FF2B5EF4-FFF2-40B4-BE49-F238E27FC236}">
                <a16:creationId xmlns:a16="http://schemas.microsoft.com/office/drawing/2014/main" id="{386B1CB7-A8A3-3B45-2CBA-1E453713DA70}"/>
              </a:ext>
            </a:extLst>
          </p:cNvPr>
          <p:cNvSpPr/>
          <p:nvPr userDrawn="1"/>
        </p:nvSpPr>
        <p:spPr>
          <a:xfrm>
            <a:off x="0" y="0"/>
            <a:ext cx="190006" cy="6858000"/>
          </a:xfrm>
          <a:prstGeom prst="rect">
            <a:avLst/>
          </a:prstGeom>
          <a:solidFill>
            <a:srgbClr val="FF9B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B908C96B-E652-0516-9F0B-0F66B1A2A386}"/>
              </a:ext>
            </a:extLst>
          </p:cNvPr>
          <p:cNvSpPr/>
          <p:nvPr userDrawn="1"/>
        </p:nvSpPr>
        <p:spPr>
          <a:xfrm>
            <a:off x="188685" y="0"/>
            <a:ext cx="69933" cy="6858000"/>
          </a:xfrm>
          <a:prstGeom prst="rect">
            <a:avLst/>
          </a:prstGeom>
          <a:solidFill>
            <a:srgbClr val="CF212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734643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ac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3020156-D123-144D-9D71-9437ADA7AC5F}"/>
              </a:ext>
            </a:extLst>
          </p:cNvPr>
          <p:cNvSpPr/>
          <p:nvPr userDrawn="1"/>
        </p:nvSpPr>
        <p:spPr>
          <a:xfrm>
            <a:off x="0" y="0"/>
            <a:ext cx="12192000" cy="6858000"/>
          </a:xfrm>
          <a:prstGeom prst="rect">
            <a:avLst/>
          </a:prstGeom>
          <a:solidFill>
            <a:srgbClr val="00549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solidFill>
                <a:srgbClr val="1AD3C5"/>
              </a:solidFill>
            </a:endParaRPr>
          </a:p>
        </p:txBody>
      </p:sp>
      <p:sp>
        <p:nvSpPr>
          <p:cNvPr id="3" name="Text Placeholder 2">
            <a:extLst>
              <a:ext uri="{FF2B5EF4-FFF2-40B4-BE49-F238E27FC236}">
                <a16:creationId xmlns:a16="http://schemas.microsoft.com/office/drawing/2014/main" id="{33852F44-E17E-1642-88AE-A73BD358FC88}"/>
              </a:ext>
            </a:extLst>
          </p:cNvPr>
          <p:cNvSpPr>
            <a:spLocks noGrp="1"/>
          </p:cNvSpPr>
          <p:nvPr>
            <p:ph type="body" idx="1" hasCustomPrompt="1"/>
          </p:nvPr>
        </p:nvSpPr>
        <p:spPr>
          <a:xfrm>
            <a:off x="5321300" y="681037"/>
            <a:ext cx="6026150" cy="347663"/>
          </a:xfrm>
          <a:prstGeom prst="rect">
            <a:avLst/>
          </a:prstGeom>
        </p:spPr>
        <p:txBody>
          <a:bodyPr lIns="0" tIns="0" rIns="0" bIns="0"/>
          <a:lstStyle>
            <a:lvl1pPr marL="0" indent="0">
              <a:buNone/>
              <a:defRPr sz="1800" b="1">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NAME</a:t>
            </a:r>
          </a:p>
        </p:txBody>
      </p:sp>
      <p:sp>
        <p:nvSpPr>
          <p:cNvPr id="5" name="Text Placeholder 2">
            <a:extLst>
              <a:ext uri="{FF2B5EF4-FFF2-40B4-BE49-F238E27FC236}">
                <a16:creationId xmlns:a16="http://schemas.microsoft.com/office/drawing/2014/main" id="{15092310-E0D1-F449-A33E-956CA1FFEECB}"/>
              </a:ext>
            </a:extLst>
          </p:cNvPr>
          <p:cNvSpPr>
            <a:spLocks noGrp="1"/>
          </p:cNvSpPr>
          <p:nvPr>
            <p:ph type="body" idx="10" hasCustomPrompt="1"/>
          </p:nvPr>
        </p:nvSpPr>
        <p:spPr>
          <a:xfrm>
            <a:off x="838200" y="1887537"/>
            <a:ext cx="3746500" cy="4119563"/>
          </a:xfrm>
          <a:prstGeom prst="rect">
            <a:avLst/>
          </a:prstGeom>
        </p:spPr>
        <p:txBody>
          <a:bodyPr lIns="0" tIns="0" rIns="0" bIns="0"/>
          <a:lstStyle>
            <a:lvl1pPr marL="0" indent="0">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Body text</a:t>
            </a:r>
          </a:p>
        </p:txBody>
      </p:sp>
      <p:sp>
        <p:nvSpPr>
          <p:cNvPr id="6" name="Text Placeholder 2">
            <a:extLst>
              <a:ext uri="{FF2B5EF4-FFF2-40B4-BE49-F238E27FC236}">
                <a16:creationId xmlns:a16="http://schemas.microsoft.com/office/drawing/2014/main" id="{C060CCD6-78D7-E747-9DF0-CDD86FD726AD}"/>
              </a:ext>
            </a:extLst>
          </p:cNvPr>
          <p:cNvSpPr>
            <a:spLocks noGrp="1"/>
          </p:cNvSpPr>
          <p:nvPr>
            <p:ph type="body" idx="11" hasCustomPrompt="1"/>
          </p:nvPr>
        </p:nvSpPr>
        <p:spPr>
          <a:xfrm>
            <a:off x="5308600" y="1028701"/>
            <a:ext cx="6051550" cy="1282699"/>
          </a:xfrm>
          <a:prstGeom prst="rect">
            <a:avLst/>
          </a:prstGeom>
        </p:spPr>
        <p:txBody>
          <a:bodyPr lIns="0" tIns="0" rIns="0" bIns="0"/>
          <a:lstStyle>
            <a:lvl1pPr marL="0" indent="0">
              <a:buNone/>
              <a:defRPr sz="16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Contact Info</a:t>
            </a:r>
          </a:p>
        </p:txBody>
      </p:sp>
      <p:sp>
        <p:nvSpPr>
          <p:cNvPr id="9" name="Text Placeholder 2">
            <a:extLst>
              <a:ext uri="{FF2B5EF4-FFF2-40B4-BE49-F238E27FC236}">
                <a16:creationId xmlns:a16="http://schemas.microsoft.com/office/drawing/2014/main" id="{E54DB73B-550C-AA4E-91C2-5152291FD412}"/>
              </a:ext>
            </a:extLst>
          </p:cNvPr>
          <p:cNvSpPr>
            <a:spLocks noGrp="1"/>
          </p:cNvSpPr>
          <p:nvPr>
            <p:ph type="body" idx="12" hasCustomPrompt="1"/>
          </p:nvPr>
        </p:nvSpPr>
        <p:spPr>
          <a:xfrm>
            <a:off x="5321300" y="2332037"/>
            <a:ext cx="6026150" cy="347663"/>
          </a:xfrm>
          <a:prstGeom prst="rect">
            <a:avLst/>
          </a:prstGeom>
        </p:spPr>
        <p:txBody>
          <a:bodyPr lIns="0" tIns="0" rIns="0" bIns="0"/>
          <a:lstStyle>
            <a:lvl1pPr marL="0" indent="0">
              <a:buNone/>
              <a:defRPr sz="1800" b="1">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NAME</a:t>
            </a:r>
          </a:p>
        </p:txBody>
      </p:sp>
      <p:sp>
        <p:nvSpPr>
          <p:cNvPr id="10" name="Text Placeholder 2">
            <a:extLst>
              <a:ext uri="{FF2B5EF4-FFF2-40B4-BE49-F238E27FC236}">
                <a16:creationId xmlns:a16="http://schemas.microsoft.com/office/drawing/2014/main" id="{00C98627-AC03-D548-A99A-BF2BC082068E}"/>
              </a:ext>
            </a:extLst>
          </p:cNvPr>
          <p:cNvSpPr>
            <a:spLocks noGrp="1"/>
          </p:cNvSpPr>
          <p:nvPr>
            <p:ph type="body" idx="13" hasCustomPrompt="1"/>
          </p:nvPr>
        </p:nvSpPr>
        <p:spPr>
          <a:xfrm>
            <a:off x="5308600" y="2679701"/>
            <a:ext cx="6051550" cy="1282699"/>
          </a:xfrm>
          <a:prstGeom prst="rect">
            <a:avLst/>
          </a:prstGeom>
        </p:spPr>
        <p:txBody>
          <a:bodyPr lIns="0" tIns="0" rIns="0" bIns="0"/>
          <a:lstStyle>
            <a:lvl1pPr marL="0" indent="0">
              <a:buNone/>
              <a:defRPr sz="16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Contact Info</a:t>
            </a:r>
          </a:p>
        </p:txBody>
      </p:sp>
      <p:sp>
        <p:nvSpPr>
          <p:cNvPr id="11" name="Text Placeholder 2">
            <a:extLst>
              <a:ext uri="{FF2B5EF4-FFF2-40B4-BE49-F238E27FC236}">
                <a16:creationId xmlns:a16="http://schemas.microsoft.com/office/drawing/2014/main" id="{369EE424-708D-BE43-B5C3-438424102CF8}"/>
              </a:ext>
            </a:extLst>
          </p:cNvPr>
          <p:cNvSpPr>
            <a:spLocks noGrp="1"/>
          </p:cNvSpPr>
          <p:nvPr>
            <p:ph type="body" idx="14" hasCustomPrompt="1"/>
          </p:nvPr>
        </p:nvSpPr>
        <p:spPr>
          <a:xfrm>
            <a:off x="5321300" y="3970337"/>
            <a:ext cx="6026150" cy="347663"/>
          </a:xfrm>
          <a:prstGeom prst="rect">
            <a:avLst/>
          </a:prstGeom>
        </p:spPr>
        <p:txBody>
          <a:bodyPr lIns="0" tIns="0" rIns="0" bIns="0"/>
          <a:lstStyle>
            <a:lvl1pPr marL="0" indent="0">
              <a:buNone/>
              <a:defRPr sz="1800" b="1">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NAME</a:t>
            </a:r>
          </a:p>
        </p:txBody>
      </p:sp>
      <p:sp>
        <p:nvSpPr>
          <p:cNvPr id="12" name="Text Placeholder 2">
            <a:extLst>
              <a:ext uri="{FF2B5EF4-FFF2-40B4-BE49-F238E27FC236}">
                <a16:creationId xmlns:a16="http://schemas.microsoft.com/office/drawing/2014/main" id="{636E3D2E-A7EC-B54C-A80C-93F6573D0A3C}"/>
              </a:ext>
            </a:extLst>
          </p:cNvPr>
          <p:cNvSpPr>
            <a:spLocks noGrp="1"/>
          </p:cNvSpPr>
          <p:nvPr>
            <p:ph type="body" idx="15" hasCustomPrompt="1"/>
          </p:nvPr>
        </p:nvSpPr>
        <p:spPr>
          <a:xfrm>
            <a:off x="5308600" y="4318001"/>
            <a:ext cx="6051550" cy="1282699"/>
          </a:xfrm>
          <a:prstGeom prst="rect">
            <a:avLst/>
          </a:prstGeom>
        </p:spPr>
        <p:txBody>
          <a:bodyPr lIns="0" tIns="0" rIns="0" bIns="0"/>
          <a:lstStyle>
            <a:lvl1pPr marL="0" indent="0">
              <a:buNone/>
              <a:defRPr sz="16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Contact Info</a:t>
            </a:r>
          </a:p>
        </p:txBody>
      </p:sp>
      <p:sp>
        <p:nvSpPr>
          <p:cNvPr id="13" name="Text Placeholder 5">
            <a:extLst>
              <a:ext uri="{FF2B5EF4-FFF2-40B4-BE49-F238E27FC236}">
                <a16:creationId xmlns:a16="http://schemas.microsoft.com/office/drawing/2014/main" id="{EED7380D-8105-3244-A71C-2CC3E68B6C2B}"/>
              </a:ext>
            </a:extLst>
          </p:cNvPr>
          <p:cNvSpPr>
            <a:spLocks noGrp="1"/>
          </p:cNvSpPr>
          <p:nvPr>
            <p:ph type="body" sz="quarter" idx="16" hasCustomPrompt="1"/>
          </p:nvPr>
        </p:nvSpPr>
        <p:spPr>
          <a:xfrm>
            <a:off x="831850" y="681037"/>
            <a:ext cx="3752850" cy="1206500"/>
          </a:xfrm>
          <a:prstGeom prst="rect">
            <a:avLst/>
          </a:prstGeom>
        </p:spPr>
        <p:txBody>
          <a:bodyPr lIns="0" tIns="0" rIns="0" bIns="0"/>
          <a:lstStyle>
            <a:lvl1pPr marL="0" indent="0">
              <a:spcBef>
                <a:spcPts val="0"/>
              </a:spcBef>
              <a:buFontTx/>
              <a:buNone/>
              <a:defRPr sz="5400" b="1" i="0">
                <a:solidFill>
                  <a:schemeClr val="bg1"/>
                </a:solidFill>
                <a:latin typeface="Source Serif Pro" panose="02040603050405020204" pitchFamily="18" charset="0"/>
                <a:ea typeface="Source Serif Pro" panose="02040603050405020204" pitchFamily="18" charset="0"/>
              </a:defRPr>
            </a:lvl1pPr>
            <a:lvl2pPr marL="0" indent="0">
              <a:spcBef>
                <a:spcPts val="0"/>
              </a:spcBef>
              <a:buFontTx/>
              <a:buNone/>
              <a:defRPr/>
            </a:lvl2pPr>
            <a:lvl3pPr marL="0" indent="0">
              <a:spcBef>
                <a:spcPts val="0"/>
              </a:spcBef>
              <a:buFontTx/>
              <a:buNone/>
              <a:defRPr/>
            </a:lvl3pPr>
            <a:lvl4pPr marL="0" indent="0">
              <a:spcBef>
                <a:spcPts val="0"/>
              </a:spcBef>
              <a:buFontTx/>
              <a:buNone/>
              <a:defRPr/>
            </a:lvl4pPr>
            <a:lvl5pPr marL="0" indent="0">
              <a:spcBef>
                <a:spcPts val="0"/>
              </a:spcBef>
              <a:buFontTx/>
              <a:buNone/>
              <a:defRPr/>
            </a:lvl5pPr>
          </a:lstStyle>
          <a:p>
            <a:pPr lvl="0"/>
            <a:r>
              <a:rPr lang="en-US"/>
              <a:t>Contact</a:t>
            </a:r>
          </a:p>
        </p:txBody>
      </p:sp>
    </p:spTree>
    <p:extLst>
      <p:ext uri="{BB962C8B-B14F-4D97-AF65-F5344CB8AC3E}">
        <p14:creationId xmlns:p14="http://schemas.microsoft.com/office/powerpoint/2010/main" val="276078686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ransition Slide 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74EC447-3F90-2EB5-C88C-D26F2DF6A5D3}"/>
              </a:ext>
            </a:extLst>
          </p:cNvPr>
          <p:cNvSpPr/>
          <p:nvPr userDrawn="1"/>
        </p:nvSpPr>
        <p:spPr>
          <a:xfrm>
            <a:off x="0" y="0"/>
            <a:ext cx="12192000" cy="6858000"/>
          </a:xfrm>
          <a:prstGeom prst="rect">
            <a:avLst/>
          </a:prstGeom>
          <a:solidFill>
            <a:srgbClr val="0054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33852F44-E17E-1642-88AE-A73BD358FC88}"/>
              </a:ext>
            </a:extLst>
          </p:cNvPr>
          <p:cNvSpPr>
            <a:spLocks noGrp="1"/>
          </p:cNvSpPr>
          <p:nvPr>
            <p:ph type="body" idx="1" hasCustomPrompt="1"/>
          </p:nvPr>
        </p:nvSpPr>
        <p:spPr>
          <a:xfrm>
            <a:off x="819150" y="3111499"/>
            <a:ext cx="6445250" cy="1549401"/>
          </a:xfrm>
          <a:prstGeom prst="rect">
            <a:avLst/>
          </a:prstGeom>
        </p:spPr>
        <p:txBody>
          <a:bodyPr lIns="0" tIns="0" rIns="0" bIns="0"/>
          <a:lstStyle>
            <a:lvl1pPr marL="0" indent="0">
              <a:spcBef>
                <a:spcPts val="0"/>
              </a:spcBef>
              <a:buNone/>
              <a:defRPr sz="3600">
                <a:solidFill>
                  <a:srgbClr val="FFFFFF"/>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Subhead</a:t>
            </a:r>
          </a:p>
        </p:txBody>
      </p:sp>
      <p:sp>
        <p:nvSpPr>
          <p:cNvPr id="5" name="Text Placeholder 5">
            <a:extLst>
              <a:ext uri="{FF2B5EF4-FFF2-40B4-BE49-F238E27FC236}">
                <a16:creationId xmlns:a16="http://schemas.microsoft.com/office/drawing/2014/main" id="{100B7C08-DF1B-B246-B499-73343E7CAF6F}"/>
              </a:ext>
            </a:extLst>
          </p:cNvPr>
          <p:cNvSpPr>
            <a:spLocks noGrp="1"/>
          </p:cNvSpPr>
          <p:nvPr>
            <p:ph type="body" sz="quarter" idx="10" hasCustomPrompt="1"/>
          </p:nvPr>
        </p:nvSpPr>
        <p:spPr>
          <a:xfrm>
            <a:off x="819149" y="1595438"/>
            <a:ext cx="6445249" cy="1516061"/>
          </a:xfrm>
          <a:prstGeom prst="rect">
            <a:avLst/>
          </a:prstGeom>
        </p:spPr>
        <p:txBody>
          <a:bodyPr lIns="0" tIns="0" rIns="0" bIns="0"/>
          <a:lstStyle>
            <a:lvl1pPr marL="0" indent="0">
              <a:spcBef>
                <a:spcPts val="0"/>
              </a:spcBef>
              <a:buFontTx/>
              <a:buNone/>
              <a:defRPr sz="5400" b="1" i="0">
                <a:solidFill>
                  <a:schemeClr val="bg1"/>
                </a:solidFill>
                <a:latin typeface="Source Serif Pro" panose="02040603050405020204" pitchFamily="18" charset="0"/>
                <a:ea typeface="Source Serif Pro" panose="02040603050405020204" pitchFamily="18" charset="0"/>
              </a:defRPr>
            </a:lvl1pPr>
            <a:lvl2pPr marL="0" indent="0">
              <a:spcBef>
                <a:spcPts val="0"/>
              </a:spcBef>
              <a:buFontTx/>
              <a:buNone/>
              <a:defRPr/>
            </a:lvl2pPr>
            <a:lvl3pPr marL="0" indent="0">
              <a:spcBef>
                <a:spcPts val="0"/>
              </a:spcBef>
              <a:buFontTx/>
              <a:buNone/>
              <a:defRPr/>
            </a:lvl3pPr>
            <a:lvl4pPr marL="0" indent="0">
              <a:spcBef>
                <a:spcPts val="0"/>
              </a:spcBef>
              <a:buFontTx/>
              <a:buNone/>
              <a:defRPr/>
            </a:lvl4pPr>
            <a:lvl5pPr marL="0" indent="0">
              <a:spcBef>
                <a:spcPts val="0"/>
              </a:spcBef>
              <a:buFontTx/>
              <a:buNone/>
              <a:defRPr/>
            </a:lvl5pPr>
          </a:lstStyle>
          <a:p>
            <a:pPr lvl="0"/>
            <a:r>
              <a:rPr lang="en-US"/>
              <a:t>Header</a:t>
            </a:r>
          </a:p>
        </p:txBody>
      </p:sp>
    </p:spTree>
    <p:extLst>
      <p:ext uri="{BB962C8B-B14F-4D97-AF65-F5344CB8AC3E}">
        <p14:creationId xmlns:p14="http://schemas.microsoft.com/office/powerpoint/2010/main" val="4878573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 Column Text">
    <p:spTree>
      <p:nvGrpSpPr>
        <p:cNvPr id="1" name=""/>
        <p:cNvGrpSpPr/>
        <p:nvPr/>
      </p:nvGrpSpPr>
      <p:grpSpPr>
        <a:xfrm>
          <a:off x="0" y="0"/>
          <a:ext cx="0" cy="0"/>
          <a:chOff x="0" y="0"/>
          <a:chExt cx="0" cy="0"/>
        </a:xfrm>
      </p:grpSpPr>
      <p:sp>
        <p:nvSpPr>
          <p:cNvPr id="13" name="Slide Number Placeholder 12">
            <a:extLst>
              <a:ext uri="{FF2B5EF4-FFF2-40B4-BE49-F238E27FC236}">
                <a16:creationId xmlns:a16="http://schemas.microsoft.com/office/drawing/2014/main" id="{D8F42E93-C26A-2042-852E-BF17C142BA6E}"/>
              </a:ext>
            </a:extLst>
          </p:cNvPr>
          <p:cNvSpPr txBox="1"/>
          <p:nvPr userDrawn="1"/>
        </p:nvSpPr>
        <p:spPr>
          <a:xfrm>
            <a:off x="11695606" y="219247"/>
            <a:ext cx="414168" cy="247853"/>
          </a:xfrm>
          <a:prstGeom prst="rect">
            <a:avLst/>
          </a:prstGeom>
          <a:noFill/>
          <a:ln cap="flat">
            <a:noFill/>
          </a:ln>
        </p:spPr>
        <p:txBody>
          <a:bodyPr vert="horz" wrap="square" lIns="0" tIns="0" rIns="0" bIns="0" anchor="t" anchorCtr="1" compatLnSpc="1">
            <a:noAutofit/>
          </a:bodyPr>
          <a:lstStyle/>
          <a:p>
            <a:pPr marL="0" marR="0" lvl="0" indent="0" algn="l" defTabSz="403433"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C17F3A7E-816A-3440-A4BE-E039F9E06613}" type="slidenum">
              <a:rPr lang="en-US" sz="1100" b="0" i="0" smtClean="0">
                <a:solidFill>
                  <a:schemeClr val="bg2">
                    <a:lumMod val="50000"/>
                  </a:schemeClr>
                </a:solidFill>
                <a:latin typeface="Arial" panose="020B0604020202020204" pitchFamily="34" charset="0"/>
                <a:cs typeface="Arial" panose="020B0604020202020204" pitchFamily="34" charset="0"/>
              </a:rPr>
              <a:pPr marL="0" marR="0" lvl="0" indent="0" algn="l" defTabSz="403433" rtl="0" fontAlgn="auto" hangingPunct="1">
                <a:lnSpc>
                  <a:spcPct val="100000"/>
                </a:lnSpc>
                <a:spcBef>
                  <a:spcPts val="0"/>
                </a:spcBef>
                <a:spcAft>
                  <a:spcPts val="0"/>
                </a:spcAft>
                <a:buNone/>
                <a:tabLst/>
                <a:defRPr sz="1800" b="0" i="0" u="none" strike="noStrike" kern="0" cap="none" spc="0" baseline="0">
                  <a:solidFill>
                    <a:srgbClr val="000000"/>
                  </a:solidFill>
                  <a:uFillTx/>
                </a:defRPr>
              </a:pPr>
              <a:t>‹#›</a:t>
            </a:fld>
            <a:endParaRPr lang="en-US" sz="1100" b="0" i="0" u="none" strike="noStrike" kern="1200" cap="none" spc="0" baseline="0">
              <a:solidFill>
                <a:schemeClr val="bg2">
                  <a:lumMod val="50000"/>
                </a:schemeClr>
              </a:solidFill>
              <a:uFillTx/>
              <a:latin typeface="Arial" panose="020B0604020202020204" pitchFamily="34" charset="0"/>
              <a:cs typeface="Arial" panose="020B0604020202020204" pitchFamily="34" charset="0"/>
            </a:endParaRPr>
          </a:p>
        </p:txBody>
      </p:sp>
      <p:cxnSp>
        <p:nvCxnSpPr>
          <p:cNvPr id="14" name="Straight Connector 13">
            <a:extLst>
              <a:ext uri="{FF2B5EF4-FFF2-40B4-BE49-F238E27FC236}">
                <a16:creationId xmlns:a16="http://schemas.microsoft.com/office/drawing/2014/main" id="{1B5E3C1F-2EE1-FB4C-9F99-89F83DFF6FC9}"/>
              </a:ext>
            </a:extLst>
          </p:cNvPr>
          <p:cNvCxnSpPr/>
          <p:nvPr userDrawn="1"/>
        </p:nvCxnSpPr>
        <p:spPr>
          <a:xfrm>
            <a:off x="11695606" y="3792"/>
            <a:ext cx="0" cy="409392"/>
          </a:xfrm>
          <a:prstGeom prst="line">
            <a:avLst/>
          </a:prstGeom>
          <a:ln>
            <a:solidFill>
              <a:srgbClr val="04A299"/>
            </a:solidFill>
          </a:ln>
        </p:spPr>
        <p:style>
          <a:lnRef idx="1">
            <a:schemeClr val="accent1"/>
          </a:lnRef>
          <a:fillRef idx="0">
            <a:schemeClr val="accent1"/>
          </a:fillRef>
          <a:effectRef idx="0">
            <a:schemeClr val="accent1"/>
          </a:effectRef>
          <a:fontRef idx="minor">
            <a:schemeClr val="tx1"/>
          </a:fontRef>
        </p:style>
      </p:cxnSp>
      <p:sp>
        <p:nvSpPr>
          <p:cNvPr id="4" name="Text Placeholder 3">
            <a:extLst>
              <a:ext uri="{FF2B5EF4-FFF2-40B4-BE49-F238E27FC236}">
                <a16:creationId xmlns:a16="http://schemas.microsoft.com/office/drawing/2014/main" id="{6F9EA37A-273E-344D-951C-EDDDFE45D792}"/>
              </a:ext>
            </a:extLst>
          </p:cNvPr>
          <p:cNvSpPr>
            <a:spLocks noGrp="1"/>
          </p:cNvSpPr>
          <p:nvPr>
            <p:ph type="body" sz="quarter" idx="10" hasCustomPrompt="1"/>
          </p:nvPr>
        </p:nvSpPr>
        <p:spPr>
          <a:xfrm>
            <a:off x="703385" y="219247"/>
            <a:ext cx="10436469" cy="914962"/>
          </a:xfrm>
          <a:prstGeom prst="rect">
            <a:avLst/>
          </a:prstGeom>
        </p:spPr>
        <p:txBody>
          <a:bodyPr lIns="0" tIns="0" rIns="0" bIns="0" anchor="ctr"/>
          <a:lstStyle>
            <a:lvl1pPr marL="0" indent="0">
              <a:buFontTx/>
              <a:buNone/>
              <a:defRPr sz="3600" b="1" i="0">
                <a:solidFill>
                  <a:srgbClr val="005492"/>
                </a:solidFill>
                <a:latin typeface="Source Serif Pro" panose="02040603050405020204" pitchFamily="18" charset="0"/>
                <a:ea typeface="Source Serif Pro" panose="02040603050405020204" pitchFamily="18" charset="0"/>
                <a:cs typeface="Arial" panose="020B0604020202020204" pitchFamily="34" charset="0"/>
              </a:defRPr>
            </a:lvl1pPr>
            <a:lvl2pPr marL="457200" indent="0">
              <a:buFontTx/>
              <a:buNone/>
              <a:defRPr sz="3600" b="1" i="0">
                <a:latin typeface="Source Serif Pro" panose="02040603050405020204" pitchFamily="18" charset="0"/>
                <a:ea typeface="Source Serif Pro" panose="02040603050405020204" pitchFamily="18" charset="0"/>
                <a:cs typeface="Arial" panose="020B0604020202020204" pitchFamily="34" charset="0"/>
              </a:defRPr>
            </a:lvl2pPr>
            <a:lvl3pPr marL="914400" indent="0">
              <a:buFontTx/>
              <a:buNone/>
              <a:defRPr sz="3600" b="1" i="0">
                <a:latin typeface="Source Serif Pro" panose="02040603050405020204" pitchFamily="18" charset="0"/>
                <a:ea typeface="Source Serif Pro" panose="02040603050405020204" pitchFamily="18" charset="0"/>
                <a:cs typeface="Arial" panose="020B0604020202020204" pitchFamily="34" charset="0"/>
              </a:defRPr>
            </a:lvl3pPr>
            <a:lvl4pPr marL="1371600" indent="0">
              <a:buFontTx/>
              <a:buNone/>
              <a:defRPr sz="3600" b="1" i="0">
                <a:latin typeface="Source Serif Pro" panose="02040603050405020204" pitchFamily="18" charset="0"/>
                <a:ea typeface="Source Serif Pro" panose="02040603050405020204" pitchFamily="18" charset="0"/>
                <a:cs typeface="Arial" panose="020B0604020202020204" pitchFamily="34" charset="0"/>
              </a:defRPr>
            </a:lvl4pPr>
            <a:lvl5pPr marL="1828800" indent="0">
              <a:buFontTx/>
              <a:buNone/>
              <a:defRPr sz="3600" b="1" i="0">
                <a:latin typeface="Source Serif Pro" panose="02040603050405020204" pitchFamily="18" charset="0"/>
                <a:ea typeface="Source Serif Pro" panose="02040603050405020204" pitchFamily="18" charset="0"/>
                <a:cs typeface="Arial" panose="020B0604020202020204" pitchFamily="34" charset="0"/>
              </a:defRPr>
            </a:lvl5pPr>
          </a:lstStyle>
          <a:p>
            <a:pPr lvl="0"/>
            <a:r>
              <a:rPr lang="en-US"/>
              <a:t>One column for text</a:t>
            </a:r>
          </a:p>
        </p:txBody>
      </p:sp>
      <p:sp>
        <p:nvSpPr>
          <p:cNvPr id="8" name="Text Placeholder 7">
            <a:extLst>
              <a:ext uri="{FF2B5EF4-FFF2-40B4-BE49-F238E27FC236}">
                <a16:creationId xmlns:a16="http://schemas.microsoft.com/office/drawing/2014/main" id="{CC15107D-B4EA-D446-A2D3-185AF0B3C739}"/>
              </a:ext>
            </a:extLst>
          </p:cNvPr>
          <p:cNvSpPr>
            <a:spLocks noGrp="1"/>
          </p:cNvSpPr>
          <p:nvPr>
            <p:ph type="body" sz="quarter" idx="11" hasCustomPrompt="1"/>
          </p:nvPr>
        </p:nvSpPr>
        <p:spPr>
          <a:xfrm>
            <a:off x="1821666" y="1737678"/>
            <a:ext cx="8372476" cy="669925"/>
          </a:xfrm>
          <a:prstGeom prst="rect">
            <a:avLst/>
          </a:prstGeom>
        </p:spPr>
        <p:txBody>
          <a:bodyPr lIns="0" tIns="0" rIns="0" bIns="0"/>
          <a:lstStyle>
            <a:lvl1pPr marL="0" indent="0">
              <a:spcBef>
                <a:spcPts val="0"/>
              </a:spcBef>
              <a:buFontTx/>
              <a:buNone/>
              <a:defRPr sz="2400" b="1" i="0">
                <a:solidFill>
                  <a:srgbClr val="005492"/>
                </a:solidFill>
                <a:latin typeface="Arial" panose="020B0604020202020204" pitchFamily="34" charset="0"/>
                <a:cs typeface="Arial" panose="020B0604020202020204" pitchFamily="34" charset="0"/>
              </a:defRPr>
            </a:lvl1pPr>
            <a:lvl2pPr marL="457200" indent="0">
              <a:buFontTx/>
              <a:buNone/>
              <a:defRPr sz="2400" b="1" i="0">
                <a:solidFill>
                  <a:srgbClr val="04A299"/>
                </a:solidFill>
                <a:latin typeface="Arial" panose="020B0604020202020204" pitchFamily="34" charset="0"/>
                <a:cs typeface="Arial" panose="020B0604020202020204" pitchFamily="34" charset="0"/>
              </a:defRPr>
            </a:lvl2pPr>
            <a:lvl3pPr marL="914400" indent="0">
              <a:buFontTx/>
              <a:buNone/>
              <a:defRPr sz="2400" b="1" i="0">
                <a:solidFill>
                  <a:srgbClr val="04A299"/>
                </a:solidFill>
                <a:latin typeface="Arial" panose="020B0604020202020204" pitchFamily="34" charset="0"/>
                <a:cs typeface="Arial" panose="020B0604020202020204" pitchFamily="34" charset="0"/>
              </a:defRPr>
            </a:lvl3pPr>
            <a:lvl4pPr marL="1371600" indent="0">
              <a:buFontTx/>
              <a:buNone/>
              <a:defRPr sz="2400" b="1" i="0">
                <a:solidFill>
                  <a:srgbClr val="04A299"/>
                </a:solidFill>
                <a:latin typeface="Arial" panose="020B0604020202020204" pitchFamily="34" charset="0"/>
                <a:cs typeface="Arial" panose="020B0604020202020204" pitchFamily="34" charset="0"/>
              </a:defRPr>
            </a:lvl4pPr>
            <a:lvl5pPr marL="1828800" indent="0">
              <a:buFontTx/>
              <a:buNone/>
              <a:defRPr sz="2400" b="1" i="0">
                <a:solidFill>
                  <a:srgbClr val="04A299"/>
                </a:solidFill>
                <a:latin typeface="Arial" panose="020B0604020202020204" pitchFamily="34" charset="0"/>
                <a:cs typeface="Arial" panose="020B0604020202020204" pitchFamily="34" charset="0"/>
              </a:defRPr>
            </a:lvl5pPr>
          </a:lstStyle>
          <a:p>
            <a:pPr lvl="0"/>
            <a:r>
              <a:rPr lang="en-US"/>
              <a:t>Header</a:t>
            </a:r>
          </a:p>
        </p:txBody>
      </p:sp>
      <p:sp>
        <p:nvSpPr>
          <p:cNvPr id="3" name="Text Placeholder 2">
            <a:extLst>
              <a:ext uri="{FF2B5EF4-FFF2-40B4-BE49-F238E27FC236}">
                <a16:creationId xmlns:a16="http://schemas.microsoft.com/office/drawing/2014/main" id="{1111AD49-36A5-4A40-B9F6-8296FFCC231D}"/>
              </a:ext>
            </a:extLst>
          </p:cNvPr>
          <p:cNvSpPr>
            <a:spLocks noGrp="1"/>
          </p:cNvSpPr>
          <p:nvPr>
            <p:ph type="body" sz="quarter" idx="12"/>
          </p:nvPr>
        </p:nvSpPr>
        <p:spPr>
          <a:xfrm>
            <a:off x="1822450" y="2654300"/>
            <a:ext cx="8372475" cy="3635375"/>
          </a:xfrm>
          <a:prstGeom prst="rect">
            <a:avLst/>
          </a:prstGeom>
        </p:spPr>
        <p:txBody>
          <a:bodyPr lIns="0" tIns="0" rIns="0" bIns="0"/>
          <a:lstStyle>
            <a:lvl1pPr marL="0" indent="-228600" defTabSz="457200">
              <a:lnSpc>
                <a:spcPct val="100000"/>
              </a:lnSpc>
              <a:spcBef>
                <a:spcPts val="0"/>
              </a:spcBef>
              <a:spcAft>
                <a:spcPts val="0"/>
              </a:spcAft>
              <a:buFontTx/>
              <a:buNone/>
              <a:tabLst>
                <a:tab pos="457200" algn="l"/>
              </a:tabLst>
              <a:defRPr sz="1600"/>
            </a:lvl1pPr>
            <a:lvl2pPr marL="228600" indent="-228600" defTabSz="457200">
              <a:lnSpc>
                <a:spcPct val="100000"/>
              </a:lnSpc>
              <a:spcBef>
                <a:spcPts val="0"/>
              </a:spcBef>
              <a:spcAft>
                <a:spcPts val="0"/>
              </a:spcAft>
              <a:buClr>
                <a:srgbClr val="04A299"/>
              </a:buClr>
              <a:buSzPct val="125000"/>
              <a:tabLst>
                <a:tab pos="457200" algn="l"/>
              </a:tabLst>
              <a:defRPr sz="1600"/>
            </a:lvl2pPr>
            <a:lvl3pPr marL="457200" indent="-228600" defTabSz="457200">
              <a:lnSpc>
                <a:spcPct val="100000"/>
              </a:lnSpc>
              <a:spcBef>
                <a:spcPts val="0"/>
              </a:spcBef>
              <a:spcAft>
                <a:spcPts val="0"/>
              </a:spcAft>
              <a:tabLst>
                <a:tab pos="457200" algn="l"/>
              </a:tabLst>
              <a:defRPr sz="1600"/>
            </a:lvl3pPr>
            <a:lvl4pPr marL="685800" indent="-228600" defTabSz="457200">
              <a:lnSpc>
                <a:spcPct val="100000"/>
              </a:lnSpc>
              <a:spcBef>
                <a:spcPts val="0"/>
              </a:spcBef>
              <a:spcAft>
                <a:spcPts val="0"/>
              </a:spcAft>
              <a:buClr>
                <a:srgbClr val="0ED882"/>
              </a:buClr>
              <a:buSzPct val="90000"/>
              <a:buFont typeface="Wingdings" pitchFamily="2" charset="2"/>
              <a:buChar char="§"/>
              <a:tabLst>
                <a:tab pos="457200" algn="l"/>
              </a:tabLst>
              <a:defRPr sz="1600"/>
            </a:lvl4pPr>
            <a:lvl5pPr marL="914400" indent="-228600" defTabSz="457200">
              <a:lnSpc>
                <a:spcPct val="100000"/>
              </a:lnSpc>
              <a:spcBef>
                <a:spcPts val="0"/>
              </a:spcBef>
              <a:spcAft>
                <a:spcPts val="0"/>
              </a:spcAft>
              <a:buSzPct val="80000"/>
              <a:buFont typeface="Wingdings" pitchFamily="2" charset="2"/>
              <a:buChar char="Ø"/>
              <a:tabLst>
                <a:tab pos="457200" algn="l"/>
              </a:tabLst>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2" name="Picture 1" descr="Blue text on a white background&#10;&#10;Description automatically generated">
            <a:extLst>
              <a:ext uri="{FF2B5EF4-FFF2-40B4-BE49-F238E27FC236}">
                <a16:creationId xmlns:a16="http://schemas.microsoft.com/office/drawing/2014/main" id="{BDACC15F-086C-C1C9-B973-A2FB9A3312E4}"/>
              </a:ext>
            </a:extLst>
          </p:cNvPr>
          <p:cNvPicPr>
            <a:picLocks noChangeAspect="1"/>
          </p:cNvPicPr>
          <p:nvPr userDrawn="1"/>
        </p:nvPicPr>
        <p:blipFill rotWithShape="1">
          <a:blip r:embed="rId2"/>
          <a:srcRect t="7214" r="84527" b="10255"/>
          <a:stretch/>
        </p:blipFill>
        <p:spPr>
          <a:xfrm>
            <a:off x="11265361" y="102204"/>
            <a:ext cx="356066" cy="364895"/>
          </a:xfrm>
          <a:prstGeom prst="rect">
            <a:avLst/>
          </a:prstGeom>
        </p:spPr>
      </p:pic>
    </p:spTree>
    <p:extLst>
      <p:ext uri="{BB962C8B-B14F-4D97-AF65-F5344CB8AC3E}">
        <p14:creationId xmlns:p14="http://schemas.microsoft.com/office/powerpoint/2010/main" val="39194892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 Column Text + Callout">
    <p:spTree>
      <p:nvGrpSpPr>
        <p:cNvPr id="1" name=""/>
        <p:cNvGrpSpPr/>
        <p:nvPr/>
      </p:nvGrpSpPr>
      <p:grpSpPr>
        <a:xfrm>
          <a:off x="0" y="0"/>
          <a:ext cx="0" cy="0"/>
          <a:chOff x="0" y="0"/>
          <a:chExt cx="0" cy="0"/>
        </a:xfrm>
      </p:grpSpPr>
      <p:sp>
        <p:nvSpPr>
          <p:cNvPr id="13" name="Slide Number Placeholder 12">
            <a:extLst>
              <a:ext uri="{FF2B5EF4-FFF2-40B4-BE49-F238E27FC236}">
                <a16:creationId xmlns:a16="http://schemas.microsoft.com/office/drawing/2014/main" id="{C18F46FE-795A-B143-B2C5-0F05750D254E}"/>
              </a:ext>
            </a:extLst>
          </p:cNvPr>
          <p:cNvSpPr txBox="1"/>
          <p:nvPr userDrawn="1"/>
        </p:nvSpPr>
        <p:spPr>
          <a:xfrm>
            <a:off x="11695606" y="219247"/>
            <a:ext cx="414168" cy="247853"/>
          </a:xfrm>
          <a:prstGeom prst="rect">
            <a:avLst/>
          </a:prstGeom>
          <a:noFill/>
          <a:ln cap="flat">
            <a:noFill/>
          </a:ln>
        </p:spPr>
        <p:txBody>
          <a:bodyPr vert="horz" wrap="square" lIns="0" tIns="0" rIns="0" bIns="0" anchor="t" anchorCtr="1" compatLnSpc="1">
            <a:noAutofit/>
          </a:bodyPr>
          <a:lstStyle/>
          <a:p>
            <a:pPr marL="0" marR="0" lvl="0" indent="0" algn="l" defTabSz="403433"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C17F3A7E-816A-3440-A4BE-E039F9E06613}" type="slidenum">
              <a:rPr lang="en-US" sz="1100" b="0" i="0" smtClean="0">
                <a:solidFill>
                  <a:schemeClr val="bg2">
                    <a:lumMod val="50000"/>
                  </a:schemeClr>
                </a:solidFill>
                <a:latin typeface="Arial" panose="020B0604020202020204" pitchFamily="34" charset="0"/>
                <a:cs typeface="Arial" panose="020B0604020202020204" pitchFamily="34" charset="0"/>
              </a:rPr>
              <a:pPr marL="0" marR="0" lvl="0" indent="0" algn="l" defTabSz="403433" rtl="0" fontAlgn="auto" hangingPunct="1">
                <a:lnSpc>
                  <a:spcPct val="100000"/>
                </a:lnSpc>
                <a:spcBef>
                  <a:spcPts val="0"/>
                </a:spcBef>
                <a:spcAft>
                  <a:spcPts val="0"/>
                </a:spcAft>
                <a:buNone/>
                <a:tabLst/>
                <a:defRPr sz="1800" b="0" i="0" u="none" strike="noStrike" kern="0" cap="none" spc="0" baseline="0">
                  <a:solidFill>
                    <a:srgbClr val="000000"/>
                  </a:solidFill>
                  <a:uFillTx/>
                </a:defRPr>
              </a:pPr>
              <a:t>‹#›</a:t>
            </a:fld>
            <a:endParaRPr lang="en-US" sz="1100" b="0" i="0" u="none" strike="noStrike" kern="1200" cap="none" spc="0" baseline="0">
              <a:solidFill>
                <a:schemeClr val="bg2">
                  <a:lumMod val="50000"/>
                </a:schemeClr>
              </a:solidFill>
              <a:uFillTx/>
              <a:latin typeface="Arial" panose="020B0604020202020204" pitchFamily="34" charset="0"/>
              <a:cs typeface="Arial" panose="020B0604020202020204" pitchFamily="34" charset="0"/>
            </a:endParaRPr>
          </a:p>
        </p:txBody>
      </p:sp>
      <p:cxnSp>
        <p:nvCxnSpPr>
          <p:cNvPr id="14" name="Straight Connector 13">
            <a:extLst>
              <a:ext uri="{FF2B5EF4-FFF2-40B4-BE49-F238E27FC236}">
                <a16:creationId xmlns:a16="http://schemas.microsoft.com/office/drawing/2014/main" id="{E18AAAA3-7B04-DB4C-B0E3-B27A4E07C1A5}"/>
              </a:ext>
            </a:extLst>
          </p:cNvPr>
          <p:cNvCxnSpPr/>
          <p:nvPr userDrawn="1"/>
        </p:nvCxnSpPr>
        <p:spPr>
          <a:xfrm>
            <a:off x="11695606" y="3792"/>
            <a:ext cx="0" cy="409392"/>
          </a:xfrm>
          <a:prstGeom prst="line">
            <a:avLst/>
          </a:prstGeom>
          <a:ln>
            <a:solidFill>
              <a:srgbClr val="04A299"/>
            </a:solidFill>
          </a:ln>
        </p:spPr>
        <p:style>
          <a:lnRef idx="1">
            <a:schemeClr val="accent1"/>
          </a:lnRef>
          <a:fillRef idx="0">
            <a:schemeClr val="accent1"/>
          </a:fillRef>
          <a:effectRef idx="0">
            <a:schemeClr val="accent1"/>
          </a:effectRef>
          <a:fontRef idx="minor">
            <a:schemeClr val="tx1"/>
          </a:fontRef>
        </p:style>
      </p:cxnSp>
      <p:sp>
        <p:nvSpPr>
          <p:cNvPr id="3" name="Text Placeholder 2">
            <a:extLst>
              <a:ext uri="{FF2B5EF4-FFF2-40B4-BE49-F238E27FC236}">
                <a16:creationId xmlns:a16="http://schemas.microsoft.com/office/drawing/2014/main" id="{4C831B42-6A96-8343-B321-3BD5662A090C}"/>
              </a:ext>
            </a:extLst>
          </p:cNvPr>
          <p:cNvSpPr>
            <a:spLocks noGrp="1"/>
          </p:cNvSpPr>
          <p:nvPr>
            <p:ph type="body" sz="quarter" idx="10" hasCustomPrompt="1"/>
          </p:nvPr>
        </p:nvSpPr>
        <p:spPr>
          <a:xfrm>
            <a:off x="703385" y="219247"/>
            <a:ext cx="10412289" cy="914960"/>
          </a:xfrm>
          <a:prstGeom prst="rect">
            <a:avLst/>
          </a:prstGeom>
        </p:spPr>
        <p:txBody>
          <a:bodyPr lIns="0" tIns="0" rIns="0" bIns="0" anchor="ctr"/>
          <a:lstStyle>
            <a:lvl1pPr marL="0" indent="0">
              <a:spcBef>
                <a:spcPts val="0"/>
              </a:spcBef>
              <a:buFontTx/>
              <a:buNone/>
              <a:defRPr sz="3600" b="1" i="0">
                <a:solidFill>
                  <a:srgbClr val="005492"/>
                </a:solidFill>
                <a:latin typeface="Source Serif Pro" panose="02040603050405020204" pitchFamily="18" charset="0"/>
                <a:ea typeface="Source Serif Pro" panose="02040603050405020204" pitchFamily="18" charset="0"/>
                <a:cs typeface="Arial" panose="020B0604020202020204" pitchFamily="34" charset="0"/>
              </a:defRPr>
            </a:lvl1pPr>
            <a:lvl2pPr marL="0" indent="0">
              <a:spcBef>
                <a:spcPts val="0"/>
              </a:spcBef>
              <a:buFontTx/>
              <a:buNone/>
              <a:defRPr b="1" i="0">
                <a:latin typeface="Source Serif Pro" panose="02040603050405020204" pitchFamily="18" charset="0"/>
                <a:ea typeface="Source Serif Pro" panose="02040603050405020204" pitchFamily="18" charset="0"/>
                <a:cs typeface="Arial" panose="020B0604020202020204" pitchFamily="34" charset="0"/>
              </a:defRPr>
            </a:lvl2pPr>
            <a:lvl3pPr marL="0" indent="0">
              <a:spcBef>
                <a:spcPts val="0"/>
              </a:spcBef>
              <a:buFontTx/>
              <a:buNone/>
              <a:defRPr b="1" i="0">
                <a:latin typeface="Source Serif Pro" panose="02040603050405020204" pitchFamily="18" charset="0"/>
                <a:ea typeface="Source Serif Pro" panose="02040603050405020204" pitchFamily="18" charset="0"/>
                <a:cs typeface="Arial" panose="020B0604020202020204" pitchFamily="34" charset="0"/>
              </a:defRPr>
            </a:lvl3pPr>
            <a:lvl4pPr marL="0" indent="0">
              <a:spcBef>
                <a:spcPts val="0"/>
              </a:spcBef>
              <a:buFontTx/>
              <a:buNone/>
              <a:defRPr b="1" i="0">
                <a:latin typeface="Source Serif Pro" panose="02040603050405020204" pitchFamily="18" charset="0"/>
                <a:ea typeface="Source Serif Pro" panose="02040603050405020204" pitchFamily="18" charset="0"/>
                <a:cs typeface="Arial" panose="020B0604020202020204" pitchFamily="34" charset="0"/>
              </a:defRPr>
            </a:lvl4pPr>
            <a:lvl5pPr marL="0" indent="0">
              <a:spcBef>
                <a:spcPts val="0"/>
              </a:spcBef>
              <a:buFontTx/>
              <a:buNone/>
              <a:defRPr b="1" i="0">
                <a:latin typeface="Source Serif Pro" panose="02040603050405020204" pitchFamily="18" charset="0"/>
                <a:ea typeface="Source Serif Pro" panose="02040603050405020204" pitchFamily="18" charset="0"/>
                <a:cs typeface="Arial" panose="020B0604020202020204" pitchFamily="34" charset="0"/>
              </a:defRPr>
            </a:lvl5pPr>
          </a:lstStyle>
          <a:p>
            <a:pPr lvl="0"/>
            <a:r>
              <a:rPr lang="en-US"/>
              <a:t>One column text and callout</a:t>
            </a:r>
          </a:p>
        </p:txBody>
      </p:sp>
      <p:sp>
        <p:nvSpPr>
          <p:cNvPr id="6" name="Text Placeholder 5">
            <a:extLst>
              <a:ext uri="{FF2B5EF4-FFF2-40B4-BE49-F238E27FC236}">
                <a16:creationId xmlns:a16="http://schemas.microsoft.com/office/drawing/2014/main" id="{464D0080-4968-C147-9D17-404A557BFA4C}"/>
              </a:ext>
            </a:extLst>
          </p:cNvPr>
          <p:cNvSpPr>
            <a:spLocks noGrp="1"/>
          </p:cNvSpPr>
          <p:nvPr>
            <p:ph type="body" sz="quarter" idx="11" hasCustomPrompt="1"/>
          </p:nvPr>
        </p:nvSpPr>
        <p:spPr>
          <a:xfrm>
            <a:off x="703385" y="2509520"/>
            <a:ext cx="3106615" cy="2946718"/>
          </a:xfrm>
          <a:prstGeom prst="rect">
            <a:avLst/>
          </a:prstGeom>
        </p:spPr>
        <p:txBody>
          <a:bodyPr lIns="0" tIns="0" rIns="0" bIns="0"/>
          <a:lstStyle>
            <a:lvl1pPr marL="0" indent="0" defTabSz="457200">
              <a:lnSpc>
                <a:spcPct val="100000"/>
              </a:lnSpc>
              <a:spcBef>
                <a:spcPts val="0"/>
              </a:spcBef>
              <a:buFontTx/>
              <a:buNone/>
              <a:tabLst>
                <a:tab pos="457200" algn="l"/>
              </a:tabLst>
              <a:defRPr sz="2000" b="1" i="0">
                <a:latin typeface="Arial" panose="020B0604020202020204" pitchFamily="34" charset="0"/>
                <a:cs typeface="Arial" panose="020B060402020202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Callout</a:t>
            </a:r>
          </a:p>
          <a:p>
            <a:pPr lvl="0"/>
            <a:r>
              <a:rPr lang="en-US" err="1"/>
              <a:t>Aliciatur</a:t>
            </a:r>
            <a:r>
              <a:rPr lang="en-US"/>
              <a:t>? Qui </a:t>
            </a:r>
            <a:r>
              <a:rPr lang="en-US" err="1"/>
              <a:t>quis</a:t>
            </a:r>
            <a:r>
              <a:rPr lang="en-US"/>
              <a:t> </a:t>
            </a:r>
            <a:r>
              <a:rPr lang="en-US" err="1"/>
              <a:t>dolum</a:t>
            </a:r>
            <a:r>
              <a:rPr lang="en-US"/>
              <a:t> </a:t>
            </a:r>
            <a:r>
              <a:rPr lang="en-US" err="1"/>
              <a:t>voluptatem</a:t>
            </a:r>
            <a:r>
              <a:rPr lang="en-US"/>
              <a:t> </a:t>
            </a:r>
            <a:r>
              <a:rPr lang="en-US" err="1"/>
              <a:t>conetur</a:t>
            </a:r>
            <a:r>
              <a:rPr lang="en-US"/>
              <a:t>? </a:t>
            </a:r>
            <a:r>
              <a:rPr lang="en-US" err="1"/>
              <a:t>Genis</a:t>
            </a:r>
            <a:r>
              <a:rPr lang="en-US"/>
              <a:t> </a:t>
            </a:r>
            <a:r>
              <a:rPr lang="en-US" err="1"/>
              <a:t>doloriberro</a:t>
            </a:r>
            <a:r>
              <a:rPr lang="en-US"/>
              <a:t> </a:t>
            </a:r>
            <a:r>
              <a:rPr lang="en-US" err="1"/>
              <a:t>tem</a:t>
            </a:r>
            <a:r>
              <a:rPr lang="en-US"/>
              <a:t> </a:t>
            </a:r>
            <a:r>
              <a:rPr lang="en-US" err="1"/>
              <a:t>im</a:t>
            </a:r>
            <a:r>
              <a:rPr lang="en-US"/>
              <a:t> </a:t>
            </a:r>
            <a:r>
              <a:rPr lang="en-US" err="1"/>
              <a:t>entorum</a:t>
            </a:r>
            <a:r>
              <a:rPr lang="en-US"/>
              <a:t> </a:t>
            </a:r>
            <a:r>
              <a:rPr lang="en-US" err="1"/>
              <a:t>iducill</a:t>
            </a:r>
            <a:r>
              <a:rPr lang="en-US"/>
              <a:t>.</a:t>
            </a:r>
          </a:p>
        </p:txBody>
      </p:sp>
      <p:sp>
        <p:nvSpPr>
          <p:cNvPr id="9" name="Text Placeholder 8">
            <a:extLst>
              <a:ext uri="{FF2B5EF4-FFF2-40B4-BE49-F238E27FC236}">
                <a16:creationId xmlns:a16="http://schemas.microsoft.com/office/drawing/2014/main" id="{FD093A76-C7FB-4B4D-A592-4CFB7C16D94C}"/>
              </a:ext>
            </a:extLst>
          </p:cNvPr>
          <p:cNvSpPr>
            <a:spLocks noGrp="1"/>
          </p:cNvSpPr>
          <p:nvPr>
            <p:ph type="body" sz="quarter" idx="12" hasCustomPrompt="1"/>
          </p:nvPr>
        </p:nvSpPr>
        <p:spPr>
          <a:xfrm>
            <a:off x="4530724" y="2509838"/>
            <a:ext cx="6584950" cy="568325"/>
          </a:xfrm>
          <a:prstGeom prst="rect">
            <a:avLst/>
          </a:prstGeom>
        </p:spPr>
        <p:txBody>
          <a:bodyPr lIns="0" tIns="0" rIns="0" bIns="0"/>
          <a:lstStyle>
            <a:lvl1pPr marL="0" indent="0">
              <a:spcBef>
                <a:spcPts val="0"/>
              </a:spcBef>
              <a:buFontTx/>
              <a:buNone/>
              <a:defRPr sz="2400" b="1" i="0">
                <a:solidFill>
                  <a:srgbClr val="005492"/>
                </a:solidFill>
                <a:latin typeface="Arial" panose="020B0604020202020204" pitchFamily="34" charset="0"/>
                <a:cs typeface="Arial" panose="020B0604020202020204" pitchFamily="34" charset="0"/>
              </a:defRPr>
            </a:lvl1pPr>
            <a:lvl2pPr marL="0" indent="0">
              <a:spcBef>
                <a:spcPts val="0"/>
              </a:spcBef>
              <a:buFontTx/>
              <a:buNone/>
              <a:defRPr b="1" i="0">
                <a:solidFill>
                  <a:srgbClr val="04A299"/>
                </a:solidFill>
                <a:latin typeface="Arial" panose="020B0604020202020204" pitchFamily="34" charset="0"/>
                <a:cs typeface="Arial" panose="020B0604020202020204" pitchFamily="34" charset="0"/>
              </a:defRPr>
            </a:lvl2pPr>
            <a:lvl3pPr marL="0" indent="0">
              <a:spcBef>
                <a:spcPts val="0"/>
              </a:spcBef>
              <a:buFontTx/>
              <a:buNone/>
              <a:defRPr b="1" i="0">
                <a:solidFill>
                  <a:srgbClr val="04A299"/>
                </a:solidFill>
                <a:latin typeface="Arial" panose="020B0604020202020204" pitchFamily="34" charset="0"/>
                <a:cs typeface="Arial" panose="020B0604020202020204" pitchFamily="34" charset="0"/>
              </a:defRPr>
            </a:lvl3pPr>
            <a:lvl4pPr marL="0" indent="0">
              <a:spcBef>
                <a:spcPts val="0"/>
              </a:spcBef>
              <a:buFontTx/>
              <a:buNone/>
              <a:defRPr b="1" i="0">
                <a:solidFill>
                  <a:srgbClr val="04A299"/>
                </a:solidFill>
                <a:latin typeface="Arial" panose="020B0604020202020204" pitchFamily="34" charset="0"/>
                <a:cs typeface="Arial" panose="020B0604020202020204" pitchFamily="34" charset="0"/>
              </a:defRPr>
            </a:lvl4pPr>
            <a:lvl5pPr marL="0" indent="0">
              <a:spcBef>
                <a:spcPts val="0"/>
              </a:spcBef>
              <a:buFontTx/>
              <a:buNone/>
              <a:defRPr b="1" i="0">
                <a:solidFill>
                  <a:srgbClr val="04A299"/>
                </a:solidFill>
                <a:latin typeface="Arial" panose="020B0604020202020204" pitchFamily="34" charset="0"/>
                <a:cs typeface="Arial" panose="020B0604020202020204" pitchFamily="34" charset="0"/>
              </a:defRPr>
            </a:lvl5pPr>
          </a:lstStyle>
          <a:p>
            <a:pPr lvl="0"/>
            <a:r>
              <a:rPr lang="en-US"/>
              <a:t>Header</a:t>
            </a:r>
          </a:p>
        </p:txBody>
      </p:sp>
      <p:sp>
        <p:nvSpPr>
          <p:cNvPr id="5" name="Text Placeholder 4">
            <a:extLst>
              <a:ext uri="{FF2B5EF4-FFF2-40B4-BE49-F238E27FC236}">
                <a16:creationId xmlns:a16="http://schemas.microsoft.com/office/drawing/2014/main" id="{203CAA0C-C32F-E943-A591-90ABA5DF0D31}"/>
              </a:ext>
            </a:extLst>
          </p:cNvPr>
          <p:cNvSpPr>
            <a:spLocks noGrp="1"/>
          </p:cNvSpPr>
          <p:nvPr>
            <p:ph type="body" sz="quarter" idx="13"/>
          </p:nvPr>
        </p:nvSpPr>
        <p:spPr>
          <a:xfrm>
            <a:off x="4530725" y="3233738"/>
            <a:ext cx="6584950" cy="2720975"/>
          </a:xfrm>
          <a:prstGeom prst="rect">
            <a:avLst/>
          </a:prstGeom>
        </p:spPr>
        <p:txBody>
          <a:bodyPr lIns="0" tIns="0" rIns="0" bIns="0"/>
          <a:lstStyle>
            <a:lvl1pPr marL="0" indent="-228600" defTabSz="457200">
              <a:lnSpc>
                <a:spcPct val="100000"/>
              </a:lnSpc>
              <a:spcBef>
                <a:spcPts val="0"/>
              </a:spcBef>
              <a:spcAft>
                <a:spcPts val="0"/>
              </a:spcAft>
              <a:buFontTx/>
              <a:buNone/>
              <a:tabLst>
                <a:tab pos="457200" algn="l"/>
              </a:tabLst>
              <a:defRPr sz="1600"/>
            </a:lvl1pPr>
            <a:lvl2pPr marL="228600" indent="-228600" defTabSz="457200">
              <a:lnSpc>
                <a:spcPct val="100000"/>
              </a:lnSpc>
              <a:spcBef>
                <a:spcPts val="0"/>
              </a:spcBef>
              <a:spcAft>
                <a:spcPts val="0"/>
              </a:spcAft>
              <a:tabLst>
                <a:tab pos="457200" algn="l"/>
              </a:tabLst>
              <a:defRPr sz="1600"/>
            </a:lvl2pPr>
            <a:lvl3pPr marL="457200" indent="-228600" defTabSz="457200">
              <a:lnSpc>
                <a:spcPct val="100000"/>
              </a:lnSpc>
              <a:spcBef>
                <a:spcPts val="0"/>
              </a:spcBef>
              <a:spcAft>
                <a:spcPts val="0"/>
              </a:spcAft>
              <a:tabLst>
                <a:tab pos="457200" algn="l"/>
              </a:tabLst>
              <a:defRPr sz="1600"/>
            </a:lvl3pPr>
            <a:lvl4pPr marL="685800" indent="-228600" defTabSz="457200">
              <a:lnSpc>
                <a:spcPct val="100000"/>
              </a:lnSpc>
              <a:spcBef>
                <a:spcPts val="0"/>
              </a:spcBef>
              <a:spcAft>
                <a:spcPts val="0"/>
              </a:spcAft>
              <a:tabLst>
                <a:tab pos="457200" algn="l"/>
              </a:tabLst>
              <a:defRPr sz="1600"/>
            </a:lvl4pPr>
            <a:lvl5pPr marL="914400" indent="-228600" defTabSz="457200">
              <a:lnSpc>
                <a:spcPct val="100000"/>
              </a:lnSpc>
              <a:spcBef>
                <a:spcPts val="0"/>
              </a:spcBef>
              <a:spcAft>
                <a:spcPts val="0"/>
              </a:spcAft>
              <a:tabLst>
                <a:tab pos="457200" algn="l"/>
              </a:tabLst>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2" name="Picture 1" descr="Blue text on a white background&#10;&#10;Description automatically generated">
            <a:extLst>
              <a:ext uri="{FF2B5EF4-FFF2-40B4-BE49-F238E27FC236}">
                <a16:creationId xmlns:a16="http://schemas.microsoft.com/office/drawing/2014/main" id="{9ABDA50C-C818-8C1D-428B-D2A2D98DFE79}"/>
              </a:ext>
            </a:extLst>
          </p:cNvPr>
          <p:cNvPicPr>
            <a:picLocks noChangeAspect="1"/>
          </p:cNvPicPr>
          <p:nvPr userDrawn="1"/>
        </p:nvPicPr>
        <p:blipFill rotWithShape="1">
          <a:blip r:embed="rId2"/>
          <a:srcRect t="7214" r="84527" b="10255"/>
          <a:stretch/>
        </p:blipFill>
        <p:spPr>
          <a:xfrm>
            <a:off x="11265361" y="102204"/>
            <a:ext cx="356066" cy="364895"/>
          </a:xfrm>
          <a:prstGeom prst="rect">
            <a:avLst/>
          </a:prstGeom>
        </p:spPr>
      </p:pic>
    </p:spTree>
    <p:extLst>
      <p:ext uri="{BB962C8B-B14F-4D97-AF65-F5344CB8AC3E}">
        <p14:creationId xmlns:p14="http://schemas.microsoft.com/office/powerpoint/2010/main" val="12835996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 Column Text + Video">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ECB1CD81-9B70-D544-81B2-C20F305E6686}"/>
              </a:ext>
            </a:extLst>
          </p:cNvPr>
          <p:cNvSpPr/>
          <p:nvPr userDrawn="1"/>
        </p:nvSpPr>
        <p:spPr>
          <a:xfrm>
            <a:off x="4758332" y="2140527"/>
            <a:ext cx="6276109" cy="3678383"/>
          </a:xfrm>
          <a:prstGeom prst="rect">
            <a:avLst/>
          </a:prstGeom>
          <a:no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4ADD3EAB-B430-DB45-AC71-808E1D015982}"/>
              </a:ext>
            </a:extLst>
          </p:cNvPr>
          <p:cNvSpPr>
            <a:spLocks noGrp="1"/>
          </p:cNvSpPr>
          <p:nvPr>
            <p:ph type="body" sz="quarter" idx="10" hasCustomPrompt="1"/>
          </p:nvPr>
        </p:nvSpPr>
        <p:spPr>
          <a:xfrm>
            <a:off x="703385" y="219247"/>
            <a:ext cx="8994798" cy="930103"/>
          </a:xfrm>
          <a:prstGeom prst="rect">
            <a:avLst/>
          </a:prstGeom>
        </p:spPr>
        <p:txBody>
          <a:bodyPr lIns="0" tIns="0" rIns="0" bIns="0" anchor="ctr"/>
          <a:lstStyle>
            <a:lvl1pPr marL="0" indent="0">
              <a:lnSpc>
                <a:spcPct val="90000"/>
              </a:lnSpc>
              <a:spcBef>
                <a:spcPts val="0"/>
              </a:spcBef>
              <a:buFontTx/>
              <a:buNone/>
              <a:defRPr sz="3600" b="1" i="0">
                <a:solidFill>
                  <a:srgbClr val="005492"/>
                </a:solidFill>
                <a:latin typeface="Source Serif Pro" panose="02040603050405020204" pitchFamily="18" charset="0"/>
                <a:ea typeface="Source Serif Pro" panose="02040603050405020204" pitchFamily="18" charset="0"/>
              </a:defRPr>
            </a:lvl1pPr>
            <a:lvl2pPr>
              <a:buFontTx/>
              <a:buNone/>
              <a:defRPr/>
            </a:lvl2pPr>
            <a:lvl3pPr>
              <a:buFontTx/>
              <a:buNone/>
              <a:defRPr/>
            </a:lvl3pPr>
            <a:lvl4pPr>
              <a:buFontTx/>
              <a:buNone/>
              <a:defRPr/>
            </a:lvl4pPr>
            <a:lvl5pPr>
              <a:buFontTx/>
              <a:buNone/>
              <a:defRPr/>
            </a:lvl5pPr>
          </a:lstStyle>
          <a:p>
            <a:pPr lvl="0"/>
            <a:r>
              <a:rPr lang="en-US"/>
              <a:t>One column text and video</a:t>
            </a:r>
          </a:p>
        </p:txBody>
      </p:sp>
      <p:sp>
        <p:nvSpPr>
          <p:cNvPr id="8" name="Text Placeholder 7">
            <a:extLst>
              <a:ext uri="{FF2B5EF4-FFF2-40B4-BE49-F238E27FC236}">
                <a16:creationId xmlns:a16="http://schemas.microsoft.com/office/drawing/2014/main" id="{2A01D9E2-D4E8-0B47-8485-F17B1333CDFC}"/>
              </a:ext>
            </a:extLst>
          </p:cNvPr>
          <p:cNvSpPr>
            <a:spLocks noGrp="1"/>
          </p:cNvSpPr>
          <p:nvPr>
            <p:ph type="body" sz="quarter" idx="11" hasCustomPrompt="1"/>
          </p:nvPr>
        </p:nvSpPr>
        <p:spPr>
          <a:xfrm>
            <a:off x="703385" y="2139950"/>
            <a:ext cx="3646365" cy="3678238"/>
          </a:xfrm>
          <a:prstGeom prst="rect">
            <a:avLst/>
          </a:prstGeom>
        </p:spPr>
        <p:txBody>
          <a:bodyPr lIns="0" tIns="0" rIns="0" bIns="0"/>
          <a:lstStyle>
            <a:lvl1pPr marL="0" indent="0" defTabSz="457200">
              <a:lnSpc>
                <a:spcPct val="100000"/>
              </a:lnSpc>
              <a:spcBef>
                <a:spcPts val="0"/>
              </a:spcBef>
              <a:spcAft>
                <a:spcPts val="0"/>
              </a:spcAft>
              <a:buFontTx/>
              <a:buNone/>
              <a:tabLst>
                <a:tab pos="457200" algn="l"/>
              </a:tabLst>
              <a:defRPr sz="2000" b="1" i="0">
                <a:solidFill>
                  <a:schemeClr val="tx1"/>
                </a:solidFill>
              </a:defRPr>
            </a:lvl1pPr>
            <a:lvl2pPr>
              <a:buFontTx/>
              <a:buNone/>
              <a:defRPr/>
            </a:lvl2pPr>
            <a:lvl3pPr>
              <a:buFontTx/>
              <a:buNone/>
              <a:defRPr/>
            </a:lvl3pPr>
            <a:lvl4pPr>
              <a:buFontTx/>
              <a:buNone/>
              <a:defRPr/>
            </a:lvl4pPr>
            <a:lvl5pPr>
              <a:buFontTx/>
              <a:buNone/>
              <a:defRPr/>
            </a:lvl5pPr>
          </a:lstStyle>
          <a:p>
            <a:pPr lvl="0"/>
            <a:r>
              <a:rPr lang="en-US"/>
              <a:t>Text</a:t>
            </a:r>
          </a:p>
        </p:txBody>
      </p:sp>
      <p:sp>
        <p:nvSpPr>
          <p:cNvPr id="11" name="Media Placeholder 10">
            <a:extLst>
              <a:ext uri="{FF2B5EF4-FFF2-40B4-BE49-F238E27FC236}">
                <a16:creationId xmlns:a16="http://schemas.microsoft.com/office/drawing/2014/main" id="{FCFC6577-73CE-BE41-B0FC-3E2C70F35C72}"/>
              </a:ext>
            </a:extLst>
          </p:cNvPr>
          <p:cNvSpPr>
            <a:spLocks noGrp="1"/>
          </p:cNvSpPr>
          <p:nvPr>
            <p:ph type="media" sz="quarter" idx="12"/>
          </p:nvPr>
        </p:nvSpPr>
        <p:spPr>
          <a:xfrm>
            <a:off x="4904078" y="2259013"/>
            <a:ext cx="6013450" cy="3449637"/>
          </a:xfrm>
          <a:prstGeom prst="rect">
            <a:avLst/>
          </a:prstGeom>
          <a:solidFill>
            <a:schemeClr val="bg2"/>
          </a:solidFill>
        </p:spPr>
        <p:txBody>
          <a:bodyPr anchor="ctr"/>
          <a:lstStyle>
            <a:lvl1pPr algn="ctr">
              <a:buFontTx/>
              <a:buNone/>
              <a:defRPr/>
            </a:lvl1pPr>
          </a:lstStyle>
          <a:p>
            <a:endParaRPr lang="en-US"/>
          </a:p>
        </p:txBody>
      </p:sp>
      <p:sp>
        <p:nvSpPr>
          <p:cNvPr id="15" name="Slide Number Placeholder 12">
            <a:extLst>
              <a:ext uri="{FF2B5EF4-FFF2-40B4-BE49-F238E27FC236}">
                <a16:creationId xmlns:a16="http://schemas.microsoft.com/office/drawing/2014/main" id="{38D78690-5FFB-9E4D-B212-42ED7E39559B}"/>
              </a:ext>
            </a:extLst>
          </p:cNvPr>
          <p:cNvSpPr txBox="1"/>
          <p:nvPr userDrawn="1"/>
        </p:nvSpPr>
        <p:spPr>
          <a:xfrm>
            <a:off x="11695606" y="219247"/>
            <a:ext cx="414168" cy="247853"/>
          </a:xfrm>
          <a:prstGeom prst="rect">
            <a:avLst/>
          </a:prstGeom>
          <a:noFill/>
          <a:ln cap="flat">
            <a:noFill/>
          </a:ln>
        </p:spPr>
        <p:txBody>
          <a:bodyPr vert="horz" wrap="square" lIns="0" tIns="0" rIns="0" bIns="0" anchor="t" anchorCtr="1" compatLnSpc="1">
            <a:noAutofit/>
          </a:bodyPr>
          <a:lstStyle/>
          <a:p>
            <a:pPr marL="0" marR="0" lvl="0" indent="0" algn="l" defTabSz="403433"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C17F3A7E-816A-3440-A4BE-E039F9E06613}" type="slidenum">
              <a:rPr lang="en-US" sz="1100" b="0" i="0" smtClean="0">
                <a:solidFill>
                  <a:schemeClr val="bg2">
                    <a:lumMod val="50000"/>
                  </a:schemeClr>
                </a:solidFill>
                <a:latin typeface="Arial" panose="020B0604020202020204" pitchFamily="34" charset="0"/>
                <a:cs typeface="Arial" panose="020B0604020202020204" pitchFamily="34" charset="0"/>
              </a:rPr>
              <a:pPr marL="0" marR="0" lvl="0" indent="0" algn="l" defTabSz="403433" rtl="0" fontAlgn="auto" hangingPunct="1">
                <a:lnSpc>
                  <a:spcPct val="100000"/>
                </a:lnSpc>
                <a:spcBef>
                  <a:spcPts val="0"/>
                </a:spcBef>
                <a:spcAft>
                  <a:spcPts val="0"/>
                </a:spcAft>
                <a:buNone/>
                <a:tabLst/>
                <a:defRPr sz="1800" b="0" i="0" u="none" strike="noStrike" kern="0" cap="none" spc="0" baseline="0">
                  <a:solidFill>
                    <a:srgbClr val="000000"/>
                  </a:solidFill>
                  <a:uFillTx/>
                </a:defRPr>
              </a:pPr>
              <a:t>‹#›</a:t>
            </a:fld>
            <a:endParaRPr lang="en-US" sz="1100" b="0" i="0" u="none" strike="noStrike" kern="1200" cap="none" spc="0" baseline="0">
              <a:solidFill>
                <a:schemeClr val="bg2">
                  <a:lumMod val="50000"/>
                </a:schemeClr>
              </a:solidFill>
              <a:uFillTx/>
              <a:latin typeface="Arial" panose="020B0604020202020204" pitchFamily="34" charset="0"/>
              <a:cs typeface="Arial" panose="020B0604020202020204" pitchFamily="34" charset="0"/>
            </a:endParaRPr>
          </a:p>
        </p:txBody>
      </p:sp>
      <p:cxnSp>
        <p:nvCxnSpPr>
          <p:cNvPr id="16" name="Straight Connector 15">
            <a:extLst>
              <a:ext uri="{FF2B5EF4-FFF2-40B4-BE49-F238E27FC236}">
                <a16:creationId xmlns:a16="http://schemas.microsoft.com/office/drawing/2014/main" id="{75D90E28-96C2-A643-AEDE-DD6FEF8FFDD3}"/>
              </a:ext>
            </a:extLst>
          </p:cNvPr>
          <p:cNvCxnSpPr/>
          <p:nvPr userDrawn="1"/>
        </p:nvCxnSpPr>
        <p:spPr>
          <a:xfrm>
            <a:off x="11695606" y="3792"/>
            <a:ext cx="0" cy="409392"/>
          </a:xfrm>
          <a:prstGeom prst="line">
            <a:avLst/>
          </a:prstGeom>
          <a:ln>
            <a:solidFill>
              <a:srgbClr val="04A299"/>
            </a:solidFill>
          </a:ln>
        </p:spPr>
        <p:style>
          <a:lnRef idx="1">
            <a:schemeClr val="accent1"/>
          </a:lnRef>
          <a:fillRef idx="0">
            <a:schemeClr val="accent1"/>
          </a:fillRef>
          <a:effectRef idx="0">
            <a:schemeClr val="accent1"/>
          </a:effectRef>
          <a:fontRef idx="minor">
            <a:schemeClr val="tx1"/>
          </a:fontRef>
        </p:style>
      </p:cxnSp>
      <p:pic>
        <p:nvPicPr>
          <p:cNvPr id="2" name="Picture 1" descr="Blue text on a white background&#10;&#10;Description automatically generated">
            <a:extLst>
              <a:ext uri="{FF2B5EF4-FFF2-40B4-BE49-F238E27FC236}">
                <a16:creationId xmlns:a16="http://schemas.microsoft.com/office/drawing/2014/main" id="{D16B9609-A604-6D8E-EFE8-B5BEF05D1FD0}"/>
              </a:ext>
            </a:extLst>
          </p:cNvPr>
          <p:cNvPicPr>
            <a:picLocks noChangeAspect="1"/>
          </p:cNvPicPr>
          <p:nvPr userDrawn="1"/>
        </p:nvPicPr>
        <p:blipFill rotWithShape="1">
          <a:blip r:embed="rId2"/>
          <a:srcRect t="7214" r="84527" b="10255"/>
          <a:stretch/>
        </p:blipFill>
        <p:spPr>
          <a:xfrm>
            <a:off x="11265361" y="102204"/>
            <a:ext cx="356066" cy="364895"/>
          </a:xfrm>
          <a:prstGeom prst="rect">
            <a:avLst/>
          </a:prstGeom>
        </p:spPr>
      </p:pic>
    </p:spTree>
    <p:extLst>
      <p:ext uri="{BB962C8B-B14F-4D97-AF65-F5344CB8AC3E}">
        <p14:creationId xmlns:p14="http://schemas.microsoft.com/office/powerpoint/2010/main" val="693099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2" Type="http://schemas.openxmlformats.org/officeDocument/2006/relationships/slideLayout" Target="../slideLayouts/slideLayout30.xml"/><Relationship Id="rId16" Type="http://schemas.openxmlformats.org/officeDocument/2006/relationships/theme" Target="../theme/theme2.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slideLayout" Target="../slideLayouts/slideLayout4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67268696"/>
      </p:ext>
    </p:extLst>
  </p:cSld>
  <p:clrMap bg1="lt1" tx1="dk1" bg2="lt2" tx2="dk2" accent1="accent1" accent2="accent2" accent3="accent3" accent4="accent4" accent5="accent5" accent6="accent6" hlink="hlink" folHlink="folHlink"/>
  <p:sldLayoutIdLst>
    <p:sldLayoutId id="2147483689" r:id="rId1"/>
    <p:sldLayoutId id="2147483691" r:id="rId2"/>
    <p:sldLayoutId id="2147483665" r:id="rId3"/>
    <p:sldLayoutId id="2147483666" r:id="rId4"/>
    <p:sldLayoutId id="2147483667" r:id="rId5"/>
    <p:sldLayoutId id="2147483669" r:id="rId6"/>
    <p:sldLayoutId id="2147483676" r:id="rId7"/>
    <p:sldLayoutId id="2147483675" r:id="rId8"/>
    <p:sldLayoutId id="2147483678" r:id="rId9"/>
    <p:sldLayoutId id="2147483650" r:id="rId10"/>
    <p:sldLayoutId id="2147483690" r:id="rId11"/>
    <p:sldLayoutId id="2147483652" r:id="rId12"/>
    <p:sldLayoutId id="2147483677" r:id="rId13"/>
    <p:sldLayoutId id="2147483655" r:id="rId14"/>
    <p:sldLayoutId id="2147483657" r:id="rId15"/>
    <p:sldLayoutId id="2147483654" r:id="rId16"/>
    <p:sldLayoutId id="2147483653" r:id="rId17"/>
    <p:sldLayoutId id="2147483656" r:id="rId18"/>
    <p:sldLayoutId id="2147483658" r:id="rId19"/>
    <p:sldLayoutId id="2147483679" r:id="rId20"/>
    <p:sldLayoutId id="2147483687" r:id="rId21"/>
    <p:sldLayoutId id="2147483685" r:id="rId22"/>
    <p:sldLayoutId id="2147483684" r:id="rId23"/>
    <p:sldLayoutId id="2147483686" r:id="rId24"/>
    <p:sldLayoutId id="2147483671" r:id="rId25"/>
    <p:sldLayoutId id="2147483672" r:id="rId26"/>
    <p:sldLayoutId id="2147483683" r:id="rId27"/>
    <p:sldLayoutId id="2147483674" r:id="rId28"/>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C387072-48B6-4B2A-BD86-4B0474214FE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CF12E47-22B8-95EF-A3F7-97E72FFF632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571CC7D-33BA-8B3D-5E44-E4E2B837FD6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5944527-276D-4F59-8DDD-A259A288335A}" type="datetimeFigureOut">
              <a:rPr lang="en-US" smtClean="0"/>
              <a:t>4/14/2026</a:t>
            </a:fld>
            <a:endParaRPr lang="en-US"/>
          </a:p>
        </p:txBody>
      </p:sp>
      <p:sp>
        <p:nvSpPr>
          <p:cNvPr id="5" name="Footer Placeholder 4">
            <a:extLst>
              <a:ext uri="{FF2B5EF4-FFF2-40B4-BE49-F238E27FC236}">
                <a16:creationId xmlns:a16="http://schemas.microsoft.com/office/drawing/2014/main" id="{43DEBB49-F183-4192-87E0-CCC6B273438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4C15CBB2-ABAD-6E65-1062-0E6068CCACD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367BF40-C4DD-444D-99F0-9DF89A561002}" type="slidenum">
              <a:rPr lang="en-US" smtClean="0"/>
              <a:t>‹#›</a:t>
            </a:fld>
            <a:endParaRPr lang="en-US"/>
          </a:p>
        </p:txBody>
      </p:sp>
    </p:spTree>
    <p:extLst>
      <p:ext uri="{BB962C8B-B14F-4D97-AF65-F5344CB8AC3E}">
        <p14:creationId xmlns:p14="http://schemas.microsoft.com/office/powerpoint/2010/main" val="2605602448"/>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 id="2147483704" r:id="rId12"/>
    <p:sldLayoutId id="2147483705" r:id="rId13"/>
    <p:sldLayoutId id="2147483706" r:id="rId14"/>
    <p:sldLayoutId id="2147483707"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svg"/><Relationship Id="rId1" Type="http://schemas.openxmlformats.org/officeDocument/2006/relationships/slideLayout" Target="../slideLayouts/slideLayout3.xml"/><Relationship Id="rId5" Type="http://schemas.openxmlformats.org/officeDocument/2006/relationships/image" Target="../media/image12.svg"/><Relationship Id="rId4" Type="http://schemas.openxmlformats.org/officeDocument/2006/relationships/image" Target="../media/image11.sv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32.xml"/><Relationship Id="rId5" Type="http://schemas.openxmlformats.org/officeDocument/2006/relationships/image" Target="../media/image16.png"/><Relationship Id="rId4" Type="http://schemas.openxmlformats.org/officeDocument/2006/relationships/image" Target="../media/image15.jpeg"/></Relationships>
</file>

<file path=ppt/slides/_rels/slide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30.xml"/></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30.xml"/></Relationships>
</file>

<file path=ppt/slides/_rels/slide2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30.xml"/></Relationships>
</file>

<file path=ppt/slides/_rels/slide2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30.xml"/></Relationships>
</file>

<file path=ppt/slides/_rels/slide2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30.xml"/></Relationships>
</file>

<file path=ppt/slides/_rels/slide2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34.xml"/><Relationship Id="rId4" Type="http://schemas.openxmlformats.org/officeDocument/2006/relationships/image" Target="../media/image19.png"/></Relationships>
</file>

<file path=ppt/slides/_rels/slide2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8.xml"/><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41.xml"/></Relationships>
</file>

<file path=ppt/slides/_rels/slide3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9.xml"/><Relationship Id="rId1" Type="http://schemas.openxmlformats.org/officeDocument/2006/relationships/slideLayout" Target="../slideLayouts/slideLayout30.xml"/></Relationships>
</file>

<file path=ppt/slides/_rels/slide3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0.xml"/><Relationship Id="rId1" Type="http://schemas.openxmlformats.org/officeDocument/2006/relationships/slideLayout" Target="../slideLayouts/slideLayout30.xml"/><Relationship Id="rId4" Type="http://schemas.openxmlformats.org/officeDocument/2006/relationships/hyperlink" Target="mailto:Theresa.Singh@ks.gov" TargetMode="Externa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0.png"/><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3" Type="http://schemas.openxmlformats.org/officeDocument/2006/relationships/hyperlink" Target="mailto:Bers0017@umn.edu" TargetMode="External"/><Relationship Id="rId2" Type="http://schemas.openxmlformats.org/officeDocument/2006/relationships/notesSlide" Target="../notesSlides/notesSlide21.xml"/><Relationship Id="rId1" Type="http://schemas.openxmlformats.org/officeDocument/2006/relationships/slideLayout" Target="../slideLayouts/slideLayout5.xml"/><Relationship Id="rId4" Type="http://schemas.openxmlformats.org/officeDocument/2006/relationships/hyperlink" Target="mailto:Theresa.Singh@ks.gov" TargetMode="External"/></Relationships>
</file>

<file path=ppt/slides/_rels/slide36.xml.rels><?xml version="1.0" encoding="UTF-8" standalone="yes"?>
<Relationships xmlns="http://schemas.openxmlformats.org/package/2006/relationships"><Relationship Id="rId2" Type="http://schemas.openxmlformats.org/officeDocument/2006/relationships/hyperlink" Target="https://acl.gov/DCWcenter" TargetMode="Externa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2.xml"/><Relationship Id="rId1" Type="http://schemas.openxmlformats.org/officeDocument/2006/relationships/slideLayout" Target="../slideLayouts/slideLayout2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A09B87C-6475-D1F9-8D73-94287C12C9D9}"/>
              </a:ext>
            </a:extLst>
          </p:cNvPr>
          <p:cNvSpPr>
            <a:spLocks noGrp="1"/>
          </p:cNvSpPr>
          <p:nvPr>
            <p:ph type="title" idx="4294967295"/>
          </p:nvPr>
        </p:nvSpPr>
        <p:spPr>
          <a:xfrm>
            <a:off x="920754" y="1714123"/>
            <a:ext cx="5599112" cy="1535112"/>
          </a:xfrm>
          <a:prstGeom prst="rect">
            <a:avLst/>
          </a:prstGeom>
          <a:noFill/>
          <a:ln>
            <a:noFill/>
            <a:prstDash/>
          </a:ln>
          <a:effectLst/>
        </p:spPr>
        <p:txBody>
          <a:bodyPr rot="0" spcFirstLastPara="0" vertOverflow="overflow" horzOverflow="overflow" vert="horz" wrap="square" lIns="0" tIns="0" rIns="0" bIns="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8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005492"/>
                </a:solidFill>
                <a:effectLst/>
                <a:uLnTx/>
                <a:uFillTx/>
                <a:latin typeface="Source Serif Pro" panose="02040603050405020204" pitchFamily="18" charset="0"/>
                <a:ea typeface="Source Serif Pro" panose="02040603050405020204" pitchFamily="18" charset="0"/>
                <a:cs typeface="+mn-cs"/>
              </a:rPr>
              <a:t>Data Workshop Series</a:t>
            </a:r>
          </a:p>
        </p:txBody>
      </p:sp>
      <p:sp>
        <p:nvSpPr>
          <p:cNvPr id="2" name="Subtitle 1">
            <a:extLst>
              <a:ext uri="{FF2B5EF4-FFF2-40B4-BE49-F238E27FC236}">
                <a16:creationId xmlns:a16="http://schemas.microsoft.com/office/drawing/2014/main" id="{3456F599-3113-471D-C824-49A675D1A5CF}"/>
              </a:ext>
            </a:extLst>
          </p:cNvPr>
          <p:cNvSpPr>
            <a:spLocks noGrp="1"/>
          </p:cNvSpPr>
          <p:nvPr>
            <p:ph type="subTitle" idx="1"/>
          </p:nvPr>
        </p:nvSpPr>
        <p:spPr>
          <a:xfrm>
            <a:off x="920616" y="3429000"/>
            <a:ext cx="5175384" cy="1535112"/>
          </a:xfrm>
        </p:spPr>
        <p:txBody>
          <a:bodyPr/>
          <a:lstStyle/>
          <a:p>
            <a:r>
              <a:rPr lang="en-US" dirty="0"/>
              <a:t>Identifying and Aligning Data Sources and Understanding Gaps</a:t>
            </a:r>
          </a:p>
        </p:txBody>
      </p:sp>
      <p:pic>
        <p:nvPicPr>
          <p:cNvPr id="7" name="Picture 6" descr="Direct Care Workforce Strategies Center">
            <a:extLst>
              <a:ext uri="{FF2B5EF4-FFF2-40B4-BE49-F238E27FC236}">
                <a16:creationId xmlns:a16="http://schemas.microsoft.com/office/drawing/2014/main" id="{05E1A8DF-B010-265E-5BCA-2D9436E2CA6D}"/>
              </a:ext>
            </a:extLst>
          </p:cNvPr>
          <p:cNvPicPr>
            <a:picLocks noChangeAspect="1"/>
          </p:cNvPicPr>
          <p:nvPr/>
        </p:nvPicPr>
        <p:blipFill>
          <a:blip r:embed="rId2"/>
          <a:stretch>
            <a:fillRect/>
          </a:stretch>
        </p:blipFill>
        <p:spPr>
          <a:xfrm>
            <a:off x="450183" y="321154"/>
            <a:ext cx="2663954" cy="511820"/>
          </a:xfrm>
          <a:prstGeom prst="rect">
            <a:avLst/>
          </a:prstGeom>
        </p:spPr>
      </p:pic>
      <p:sp>
        <p:nvSpPr>
          <p:cNvPr id="4" name="Text Placeholder 3">
            <a:extLst>
              <a:ext uri="{FF2B5EF4-FFF2-40B4-BE49-F238E27FC236}">
                <a16:creationId xmlns:a16="http://schemas.microsoft.com/office/drawing/2014/main" id="{F8350B53-4D95-6F4A-73D8-29527A2BBE4C}"/>
              </a:ext>
            </a:extLst>
          </p:cNvPr>
          <p:cNvSpPr>
            <a:spLocks noGrp="1"/>
          </p:cNvSpPr>
          <p:nvPr>
            <p:ph type="body" sz="quarter" idx="11"/>
          </p:nvPr>
        </p:nvSpPr>
        <p:spPr/>
        <p:txBody>
          <a:bodyPr/>
          <a:lstStyle/>
          <a:p>
            <a:r>
              <a:rPr lang="en-US" noProof="0" dirty="0"/>
              <a:t>Julie Bershadsky</a:t>
            </a:r>
          </a:p>
        </p:txBody>
      </p:sp>
      <p:sp>
        <p:nvSpPr>
          <p:cNvPr id="5" name="Text Placeholder 4">
            <a:extLst>
              <a:ext uri="{FF2B5EF4-FFF2-40B4-BE49-F238E27FC236}">
                <a16:creationId xmlns:a16="http://schemas.microsoft.com/office/drawing/2014/main" id="{D8E94201-5EC9-5518-AEC9-A4C7B01C9B5A}"/>
              </a:ext>
            </a:extLst>
          </p:cNvPr>
          <p:cNvSpPr>
            <a:spLocks noGrp="1"/>
          </p:cNvSpPr>
          <p:nvPr>
            <p:ph type="body" sz="quarter" idx="12"/>
          </p:nvPr>
        </p:nvSpPr>
        <p:spPr/>
        <p:txBody>
          <a:bodyPr/>
          <a:lstStyle/>
          <a:p>
            <a:r>
              <a:rPr lang="en-US" noProof="0" dirty="0"/>
              <a:t>Associate Director for Research, ICI, UMN</a:t>
            </a:r>
          </a:p>
        </p:txBody>
      </p:sp>
      <p:sp>
        <p:nvSpPr>
          <p:cNvPr id="6" name="Text Placeholder 5">
            <a:extLst>
              <a:ext uri="{FF2B5EF4-FFF2-40B4-BE49-F238E27FC236}">
                <a16:creationId xmlns:a16="http://schemas.microsoft.com/office/drawing/2014/main" id="{810BD0FC-778F-C9EE-4403-3CAB205601F9}"/>
              </a:ext>
            </a:extLst>
          </p:cNvPr>
          <p:cNvSpPr>
            <a:spLocks noGrp="1"/>
          </p:cNvSpPr>
          <p:nvPr>
            <p:ph type="body" sz="quarter" idx="13"/>
          </p:nvPr>
        </p:nvSpPr>
        <p:spPr/>
        <p:txBody>
          <a:bodyPr/>
          <a:lstStyle/>
          <a:p>
            <a:r>
              <a:rPr lang="en-US" noProof="0" dirty="0"/>
              <a:t>February 12, 2026</a:t>
            </a:r>
          </a:p>
        </p:txBody>
      </p:sp>
    </p:spTree>
    <p:extLst>
      <p:ext uri="{BB962C8B-B14F-4D97-AF65-F5344CB8AC3E}">
        <p14:creationId xmlns:p14="http://schemas.microsoft.com/office/powerpoint/2010/main" val="35575495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AFCDD6-9593-2B61-0639-34BA302624F2}"/>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1CAD70ED-301A-C596-E728-52680E605CF8}"/>
              </a:ext>
            </a:extLst>
          </p:cNvPr>
          <p:cNvSpPr>
            <a:spLocks noGrp="1"/>
          </p:cNvSpPr>
          <p:nvPr>
            <p:ph type="title"/>
          </p:nvPr>
        </p:nvSpPr>
        <p:spPr>
          <a:xfrm>
            <a:off x="528322" y="456314"/>
            <a:ext cx="10393678" cy="914960"/>
          </a:xfrm>
        </p:spPr>
        <p:txBody>
          <a:bodyPr/>
          <a:lstStyle/>
          <a:p>
            <a:r>
              <a:rPr lang="en-US" dirty="0"/>
              <a:t>What to understand – and catalogue – about your data</a:t>
            </a:r>
          </a:p>
        </p:txBody>
      </p:sp>
      <p:sp>
        <p:nvSpPr>
          <p:cNvPr id="28" name="Graphic 17">
            <a:extLst>
              <a:ext uri="{FF2B5EF4-FFF2-40B4-BE49-F238E27FC236}">
                <a16:creationId xmlns:a16="http://schemas.microsoft.com/office/drawing/2014/main" id="{4531F97D-9A34-701E-576C-88B75C8ED336}"/>
              </a:ext>
              <a:ext uri="{C183D7F6-B498-43B3-948B-1728B52AA6E4}">
                <adec:decorative xmlns:adec="http://schemas.microsoft.com/office/drawing/2017/decorative" val="1"/>
              </a:ext>
            </a:extLst>
          </p:cNvPr>
          <p:cNvSpPr/>
          <p:nvPr/>
        </p:nvSpPr>
        <p:spPr>
          <a:xfrm>
            <a:off x="705507" y="2516458"/>
            <a:ext cx="2732856" cy="841460"/>
          </a:xfrm>
          <a:prstGeom prst="rect">
            <a:avLst/>
          </a:prstGeom>
          <a:solidFill>
            <a:schemeClr val="bg1"/>
          </a:solidFill>
          <a:ln>
            <a:noFill/>
          </a:ln>
          <a:effectLst>
            <a:outerShdw blurRad="50800" dist="38100" dir="2700000" algn="tl" rotWithShape="0">
              <a:prstClr val="black">
                <a:alpha val="40000"/>
              </a:prstClr>
            </a:outerShdw>
          </a:effectLst>
        </p:spPr>
        <p:txBody>
          <a:bodyPr wrap="square" lIns="0" tIns="0" rIns="0" bIns="0" rtlCol="0">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C4D4C"/>
              </a:solidFill>
              <a:effectLst/>
              <a:uLnTx/>
              <a:uFillTx/>
              <a:latin typeface="Arial" panose="020B0604020202020204"/>
              <a:ea typeface="+mn-ea"/>
              <a:cs typeface="+mn-cs"/>
            </a:endParaRPr>
          </a:p>
        </p:txBody>
      </p:sp>
      <p:sp>
        <p:nvSpPr>
          <p:cNvPr id="29" name="Textbox 20">
            <a:extLst>
              <a:ext uri="{FF2B5EF4-FFF2-40B4-BE49-F238E27FC236}">
                <a16:creationId xmlns:a16="http://schemas.microsoft.com/office/drawing/2014/main" id="{58A655A8-7BE7-7FC6-54E5-123799EA5E4E}"/>
              </a:ext>
            </a:extLst>
          </p:cNvPr>
          <p:cNvSpPr txBox="1"/>
          <p:nvPr/>
        </p:nvSpPr>
        <p:spPr>
          <a:xfrm>
            <a:off x="873379" y="2601199"/>
            <a:ext cx="2415075" cy="671977"/>
          </a:xfrm>
          <a:prstGeom prst="rect">
            <a:avLst/>
          </a:prstGeom>
        </p:spPr>
        <p:txBody>
          <a:bodyPr wrap="square" lIns="0" tIns="0" rIns="0" bIns="0" rtlCol="0" anchor="t">
            <a:noAutofit/>
          </a:bodyPr>
          <a:lstStyle/>
          <a:p>
            <a:pPr marR="62865" lvl="0" algn="ctr" defTabSz="457200" rtl="0" eaLnBrk="1" fontAlgn="auto" latinLnBrk="0" hangingPunct="1">
              <a:lnSpc>
                <a:spcPct val="120000"/>
              </a:lnSpc>
              <a:spcBef>
                <a:spcPts val="0"/>
              </a:spcBef>
              <a:spcAft>
                <a:spcPts val="600"/>
              </a:spcAft>
              <a:buClr>
                <a:srgbClr val="4C4D4C"/>
              </a:buClr>
              <a:buSzPct val="125000"/>
              <a:tabLst>
                <a:tab pos="122555" algn="l"/>
              </a:tabLst>
              <a:defRPr/>
            </a:pPr>
            <a:r>
              <a:rPr lang="en-US" b="1" dirty="0"/>
              <a:t>Administrative details</a:t>
            </a:r>
          </a:p>
        </p:txBody>
      </p:sp>
      <p:sp>
        <p:nvSpPr>
          <p:cNvPr id="2" name="Graphic 17">
            <a:extLst>
              <a:ext uri="{FF2B5EF4-FFF2-40B4-BE49-F238E27FC236}">
                <a16:creationId xmlns:a16="http://schemas.microsoft.com/office/drawing/2014/main" id="{D4E3D012-7A49-D8BF-4AA4-9E1C4B01379B}"/>
              </a:ext>
              <a:ext uri="{C183D7F6-B498-43B3-948B-1728B52AA6E4}">
                <adec:decorative xmlns:adec="http://schemas.microsoft.com/office/drawing/2017/decorative" val="1"/>
              </a:ext>
            </a:extLst>
          </p:cNvPr>
          <p:cNvSpPr/>
          <p:nvPr/>
        </p:nvSpPr>
        <p:spPr>
          <a:xfrm>
            <a:off x="705507" y="4050432"/>
            <a:ext cx="2732856" cy="841460"/>
          </a:xfrm>
          <a:prstGeom prst="rect">
            <a:avLst/>
          </a:prstGeom>
          <a:solidFill>
            <a:schemeClr val="bg1"/>
          </a:solidFill>
          <a:ln>
            <a:noFill/>
          </a:ln>
          <a:effectLst>
            <a:outerShdw blurRad="50800" dist="38100" dir="2700000" algn="tl" rotWithShape="0">
              <a:prstClr val="black">
                <a:alpha val="40000"/>
              </a:prstClr>
            </a:outerShdw>
          </a:effectLst>
        </p:spPr>
        <p:txBody>
          <a:bodyPr wrap="square" lIns="0" tIns="0" rIns="0" bIns="0" rtlCol="0">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C4D4C"/>
              </a:solidFill>
              <a:effectLst/>
              <a:uLnTx/>
              <a:uFillTx/>
              <a:latin typeface="Arial" panose="020B0604020202020204"/>
              <a:ea typeface="+mn-ea"/>
              <a:cs typeface="+mn-cs"/>
            </a:endParaRPr>
          </a:p>
        </p:txBody>
      </p:sp>
      <p:sp>
        <p:nvSpPr>
          <p:cNvPr id="4" name="Graphic 17">
            <a:extLst>
              <a:ext uri="{FF2B5EF4-FFF2-40B4-BE49-F238E27FC236}">
                <a16:creationId xmlns:a16="http://schemas.microsoft.com/office/drawing/2014/main" id="{1A1037C8-0CC7-4538-008F-746A4EC0B065}"/>
              </a:ext>
              <a:ext uri="{C183D7F6-B498-43B3-948B-1728B52AA6E4}">
                <adec:decorative xmlns:adec="http://schemas.microsoft.com/office/drawing/2017/decorative" val="1"/>
              </a:ext>
            </a:extLst>
          </p:cNvPr>
          <p:cNvSpPr/>
          <p:nvPr/>
        </p:nvSpPr>
        <p:spPr>
          <a:xfrm>
            <a:off x="4358733" y="4043356"/>
            <a:ext cx="2732856" cy="841460"/>
          </a:xfrm>
          <a:prstGeom prst="rect">
            <a:avLst/>
          </a:prstGeom>
          <a:solidFill>
            <a:schemeClr val="bg1"/>
          </a:solidFill>
          <a:ln>
            <a:noFill/>
          </a:ln>
          <a:effectLst>
            <a:outerShdw blurRad="50800" dist="38100" dir="2700000" algn="tl" rotWithShape="0">
              <a:prstClr val="black">
                <a:alpha val="40000"/>
              </a:prstClr>
            </a:outerShdw>
          </a:effectLst>
        </p:spPr>
        <p:txBody>
          <a:bodyPr wrap="square" lIns="0" tIns="0" rIns="0" bIns="0" rtlCol="0">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C4D4C"/>
              </a:solidFill>
              <a:effectLst/>
              <a:uLnTx/>
              <a:uFillTx/>
              <a:latin typeface="Arial" panose="020B0604020202020204"/>
              <a:ea typeface="+mn-ea"/>
              <a:cs typeface="+mn-cs"/>
            </a:endParaRPr>
          </a:p>
        </p:txBody>
      </p:sp>
      <p:sp>
        <p:nvSpPr>
          <p:cNvPr id="5" name="Graphic 17">
            <a:extLst>
              <a:ext uri="{FF2B5EF4-FFF2-40B4-BE49-F238E27FC236}">
                <a16:creationId xmlns:a16="http://schemas.microsoft.com/office/drawing/2014/main" id="{7D7A4D57-75D3-0DF7-77C1-66FEC3F22E5A}"/>
              </a:ext>
              <a:ext uri="{C183D7F6-B498-43B3-948B-1728B52AA6E4}">
                <adec:decorative xmlns:adec="http://schemas.microsoft.com/office/drawing/2017/decorative" val="1"/>
              </a:ext>
            </a:extLst>
          </p:cNvPr>
          <p:cNvSpPr/>
          <p:nvPr/>
        </p:nvSpPr>
        <p:spPr>
          <a:xfrm>
            <a:off x="4358733" y="2452471"/>
            <a:ext cx="2732856" cy="876294"/>
          </a:xfrm>
          <a:prstGeom prst="rect">
            <a:avLst/>
          </a:prstGeom>
          <a:solidFill>
            <a:schemeClr val="bg1"/>
          </a:solidFill>
          <a:ln>
            <a:noFill/>
          </a:ln>
          <a:effectLst>
            <a:outerShdw blurRad="50800" dist="38100" dir="2700000" algn="tl" rotWithShape="0">
              <a:prstClr val="black">
                <a:alpha val="40000"/>
              </a:prstClr>
            </a:outerShdw>
          </a:effectLst>
        </p:spPr>
        <p:txBody>
          <a:bodyPr wrap="square" lIns="0" tIns="0" rIns="0" bIns="0" rtlCol="0">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4C4D4C"/>
              </a:solidFill>
              <a:effectLst/>
              <a:uLnTx/>
              <a:uFillTx/>
              <a:latin typeface="Arial" panose="020B0604020202020204"/>
              <a:ea typeface="+mn-ea"/>
              <a:cs typeface="+mn-cs"/>
            </a:endParaRPr>
          </a:p>
        </p:txBody>
      </p:sp>
      <p:sp>
        <p:nvSpPr>
          <p:cNvPr id="6" name="Graphic 17">
            <a:extLst>
              <a:ext uri="{FF2B5EF4-FFF2-40B4-BE49-F238E27FC236}">
                <a16:creationId xmlns:a16="http://schemas.microsoft.com/office/drawing/2014/main" id="{67411F48-5825-836A-92DC-AB444B5C32F9}"/>
              </a:ext>
              <a:ext uri="{C183D7F6-B498-43B3-948B-1728B52AA6E4}">
                <adec:decorative xmlns:adec="http://schemas.microsoft.com/office/drawing/2017/decorative" val="1"/>
              </a:ext>
            </a:extLst>
          </p:cNvPr>
          <p:cNvSpPr/>
          <p:nvPr/>
        </p:nvSpPr>
        <p:spPr>
          <a:xfrm>
            <a:off x="8011959" y="4071076"/>
            <a:ext cx="2732856" cy="841460"/>
          </a:xfrm>
          <a:prstGeom prst="rect">
            <a:avLst/>
          </a:prstGeom>
          <a:solidFill>
            <a:schemeClr val="bg1"/>
          </a:solidFill>
          <a:ln>
            <a:noFill/>
          </a:ln>
          <a:effectLst>
            <a:outerShdw blurRad="50800" dist="38100" dir="2700000" algn="tl" rotWithShape="0">
              <a:prstClr val="black">
                <a:alpha val="40000"/>
              </a:prstClr>
            </a:outerShdw>
          </a:effectLst>
        </p:spPr>
        <p:txBody>
          <a:bodyPr wrap="square" lIns="0" tIns="0" rIns="0" bIns="0" rtlCol="0">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C4D4C"/>
              </a:solidFill>
              <a:effectLst/>
              <a:uLnTx/>
              <a:uFillTx/>
              <a:latin typeface="Arial" panose="020B0604020202020204"/>
              <a:ea typeface="+mn-ea"/>
              <a:cs typeface="+mn-cs"/>
            </a:endParaRPr>
          </a:p>
        </p:txBody>
      </p:sp>
      <p:sp>
        <p:nvSpPr>
          <p:cNvPr id="7" name="Textbox 20">
            <a:extLst>
              <a:ext uri="{FF2B5EF4-FFF2-40B4-BE49-F238E27FC236}">
                <a16:creationId xmlns:a16="http://schemas.microsoft.com/office/drawing/2014/main" id="{AC6F93C8-8582-769B-0A28-7B6A6911FA8E}"/>
              </a:ext>
            </a:extLst>
          </p:cNvPr>
          <p:cNvSpPr txBox="1"/>
          <p:nvPr/>
        </p:nvSpPr>
        <p:spPr>
          <a:xfrm>
            <a:off x="873379" y="4219915"/>
            <a:ext cx="2415075" cy="671977"/>
          </a:xfrm>
          <a:prstGeom prst="rect">
            <a:avLst/>
          </a:prstGeom>
        </p:spPr>
        <p:txBody>
          <a:bodyPr wrap="square" lIns="0" tIns="0" rIns="0" bIns="0" rtlCol="0" anchor="t">
            <a:noAutofit/>
          </a:bodyPr>
          <a:lstStyle/>
          <a:p>
            <a:pPr marR="62865" lvl="0" algn="ctr" defTabSz="457200" rtl="0" eaLnBrk="1" fontAlgn="auto" latinLnBrk="0" hangingPunct="1">
              <a:lnSpc>
                <a:spcPct val="150000"/>
              </a:lnSpc>
              <a:spcBef>
                <a:spcPts val="0"/>
              </a:spcBef>
              <a:spcAft>
                <a:spcPts val="1200"/>
              </a:spcAft>
              <a:buClr>
                <a:srgbClr val="4C4D4C"/>
              </a:buClr>
              <a:buSzPct val="125000"/>
              <a:tabLst>
                <a:tab pos="122555" algn="l"/>
              </a:tabLst>
              <a:defRPr/>
            </a:pPr>
            <a:r>
              <a:rPr lang="en-US" b="1" dirty="0"/>
              <a:t>Data characteristics</a:t>
            </a:r>
          </a:p>
        </p:txBody>
      </p:sp>
      <p:sp>
        <p:nvSpPr>
          <p:cNvPr id="9" name="Textbox 20">
            <a:extLst>
              <a:ext uri="{FF2B5EF4-FFF2-40B4-BE49-F238E27FC236}">
                <a16:creationId xmlns:a16="http://schemas.microsoft.com/office/drawing/2014/main" id="{D0D500C5-B89E-1460-CECB-75DE5BC54FE6}"/>
              </a:ext>
            </a:extLst>
          </p:cNvPr>
          <p:cNvSpPr txBox="1"/>
          <p:nvPr/>
        </p:nvSpPr>
        <p:spPr>
          <a:xfrm>
            <a:off x="4603984" y="2601199"/>
            <a:ext cx="2415075" cy="671977"/>
          </a:xfrm>
          <a:prstGeom prst="rect">
            <a:avLst/>
          </a:prstGeom>
        </p:spPr>
        <p:txBody>
          <a:bodyPr wrap="square" lIns="0" tIns="0" rIns="0" bIns="0" rtlCol="0" anchor="t">
            <a:noAutofit/>
          </a:bodyPr>
          <a:lstStyle/>
          <a:p>
            <a:pPr marR="62865" lvl="0" algn="ctr" defTabSz="457200" rtl="0" eaLnBrk="1" fontAlgn="auto" latinLnBrk="0" hangingPunct="1">
              <a:lnSpc>
                <a:spcPct val="120000"/>
              </a:lnSpc>
              <a:spcBef>
                <a:spcPts val="0"/>
              </a:spcBef>
              <a:spcAft>
                <a:spcPts val="1200"/>
              </a:spcAft>
              <a:buClr>
                <a:srgbClr val="4C4D4C"/>
              </a:buClr>
              <a:buSzPct val="125000"/>
              <a:tabLst>
                <a:tab pos="122555" algn="l"/>
              </a:tabLst>
              <a:defRPr/>
            </a:pPr>
            <a:r>
              <a:rPr lang="en-US" b="1" dirty="0"/>
              <a:t>Population &amp; coverage</a:t>
            </a:r>
          </a:p>
        </p:txBody>
      </p:sp>
      <p:sp>
        <p:nvSpPr>
          <p:cNvPr id="19" name="Graphic 17">
            <a:extLst>
              <a:ext uri="{FF2B5EF4-FFF2-40B4-BE49-F238E27FC236}">
                <a16:creationId xmlns:a16="http://schemas.microsoft.com/office/drawing/2014/main" id="{0F90A9D6-E5E7-664C-4AD3-2E99F01ECBB8}"/>
              </a:ext>
              <a:ext uri="{C183D7F6-B498-43B3-948B-1728B52AA6E4}">
                <adec:decorative xmlns:adec="http://schemas.microsoft.com/office/drawing/2017/decorative" val="1"/>
              </a:ext>
            </a:extLst>
          </p:cNvPr>
          <p:cNvSpPr/>
          <p:nvPr/>
        </p:nvSpPr>
        <p:spPr>
          <a:xfrm>
            <a:off x="8011959" y="2481624"/>
            <a:ext cx="2732856" cy="876294"/>
          </a:xfrm>
          <a:prstGeom prst="rect">
            <a:avLst/>
          </a:prstGeom>
          <a:solidFill>
            <a:schemeClr val="bg1"/>
          </a:solidFill>
          <a:ln>
            <a:noFill/>
          </a:ln>
          <a:effectLst>
            <a:outerShdw blurRad="50800" dist="38100" dir="2700000" algn="tl" rotWithShape="0">
              <a:prstClr val="black">
                <a:alpha val="40000"/>
              </a:prstClr>
            </a:outerShdw>
          </a:effectLst>
        </p:spPr>
        <p:txBody>
          <a:bodyPr wrap="square" lIns="0" tIns="0" rIns="0" bIns="0" rtlCol="0">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4C4D4C"/>
              </a:solidFill>
              <a:effectLst/>
              <a:uLnTx/>
              <a:uFillTx/>
              <a:latin typeface="Arial" panose="020B0604020202020204"/>
              <a:ea typeface="+mn-ea"/>
              <a:cs typeface="+mn-cs"/>
            </a:endParaRPr>
          </a:p>
        </p:txBody>
      </p:sp>
      <p:sp>
        <p:nvSpPr>
          <p:cNvPr id="21" name="Textbox 20">
            <a:extLst>
              <a:ext uri="{FF2B5EF4-FFF2-40B4-BE49-F238E27FC236}">
                <a16:creationId xmlns:a16="http://schemas.microsoft.com/office/drawing/2014/main" id="{7E6842C0-1AA6-49FC-10AE-8E02330544AC}"/>
              </a:ext>
            </a:extLst>
          </p:cNvPr>
          <p:cNvSpPr txBox="1"/>
          <p:nvPr/>
        </p:nvSpPr>
        <p:spPr>
          <a:xfrm>
            <a:off x="8161867" y="2601199"/>
            <a:ext cx="2582948" cy="671977"/>
          </a:xfrm>
          <a:prstGeom prst="rect">
            <a:avLst/>
          </a:prstGeom>
        </p:spPr>
        <p:txBody>
          <a:bodyPr wrap="square" lIns="0" tIns="0" rIns="0" bIns="0" rtlCol="0" anchor="t">
            <a:noAutofit/>
          </a:bodyPr>
          <a:lstStyle/>
          <a:p>
            <a:pPr marR="62865" lvl="0" algn="ctr" defTabSz="457200">
              <a:lnSpc>
                <a:spcPct val="120000"/>
              </a:lnSpc>
              <a:spcAft>
                <a:spcPts val="1200"/>
              </a:spcAft>
              <a:buClr>
                <a:srgbClr val="4C4D4C"/>
              </a:buClr>
              <a:buSzPct val="125000"/>
              <a:tabLst>
                <a:tab pos="122555" algn="l"/>
              </a:tabLst>
              <a:defRPr/>
            </a:pPr>
            <a:r>
              <a:rPr lang="en-US" b="1" dirty="0"/>
              <a:t>Data elements included</a:t>
            </a:r>
          </a:p>
        </p:txBody>
      </p:sp>
      <p:sp>
        <p:nvSpPr>
          <p:cNvPr id="8" name="Textbox 20">
            <a:extLst>
              <a:ext uri="{FF2B5EF4-FFF2-40B4-BE49-F238E27FC236}">
                <a16:creationId xmlns:a16="http://schemas.microsoft.com/office/drawing/2014/main" id="{75205D28-18EB-1354-098A-B608A9A32745}"/>
              </a:ext>
            </a:extLst>
          </p:cNvPr>
          <p:cNvSpPr txBox="1"/>
          <p:nvPr/>
        </p:nvSpPr>
        <p:spPr>
          <a:xfrm>
            <a:off x="4343500" y="4155817"/>
            <a:ext cx="2936041" cy="671977"/>
          </a:xfrm>
          <a:prstGeom prst="rect">
            <a:avLst/>
          </a:prstGeom>
        </p:spPr>
        <p:txBody>
          <a:bodyPr wrap="square" lIns="0" tIns="0" rIns="0" bIns="0" rtlCol="0" anchor="t">
            <a:noAutofit/>
          </a:bodyPr>
          <a:lstStyle/>
          <a:p>
            <a:pPr marR="62865" lvl="0" algn="ctr" defTabSz="457200" rtl="0" eaLnBrk="1" fontAlgn="auto" latinLnBrk="0" hangingPunct="1">
              <a:lnSpc>
                <a:spcPct val="120000"/>
              </a:lnSpc>
              <a:spcBef>
                <a:spcPts val="0"/>
              </a:spcBef>
              <a:spcAft>
                <a:spcPts val="1200"/>
              </a:spcAft>
              <a:buClr>
                <a:srgbClr val="4C4D4C"/>
              </a:buClr>
              <a:buSzPct val="125000"/>
              <a:tabLst>
                <a:tab pos="122555" algn="l"/>
              </a:tabLst>
              <a:defRPr/>
            </a:pPr>
            <a:r>
              <a:rPr lang="en-US" b="1" dirty="0"/>
              <a:t>Data quality &amp;    limitations</a:t>
            </a:r>
          </a:p>
        </p:txBody>
      </p:sp>
      <p:sp>
        <p:nvSpPr>
          <p:cNvPr id="11" name="Textbox 20">
            <a:extLst>
              <a:ext uri="{FF2B5EF4-FFF2-40B4-BE49-F238E27FC236}">
                <a16:creationId xmlns:a16="http://schemas.microsoft.com/office/drawing/2014/main" id="{C104C78E-4BA1-4F8C-1053-44ECFAAC699C}"/>
              </a:ext>
            </a:extLst>
          </p:cNvPr>
          <p:cNvSpPr txBox="1"/>
          <p:nvPr/>
        </p:nvSpPr>
        <p:spPr>
          <a:xfrm>
            <a:off x="8245803" y="4240559"/>
            <a:ext cx="2415075" cy="671977"/>
          </a:xfrm>
          <a:prstGeom prst="rect">
            <a:avLst/>
          </a:prstGeom>
        </p:spPr>
        <p:txBody>
          <a:bodyPr wrap="square" lIns="0" tIns="0" rIns="0" bIns="0" rtlCol="0" anchor="t">
            <a:noAutofit/>
          </a:bodyPr>
          <a:lstStyle/>
          <a:p>
            <a:pPr marR="62865" lvl="0" algn="ctr" defTabSz="457200" rtl="0" eaLnBrk="1" fontAlgn="auto" latinLnBrk="0" hangingPunct="1">
              <a:lnSpc>
                <a:spcPct val="150000"/>
              </a:lnSpc>
              <a:spcBef>
                <a:spcPts val="0"/>
              </a:spcBef>
              <a:spcAft>
                <a:spcPts val="1200"/>
              </a:spcAft>
              <a:buClr>
                <a:srgbClr val="4C4D4C"/>
              </a:buClr>
              <a:buSzPct val="125000"/>
              <a:tabLst>
                <a:tab pos="122555" algn="l"/>
              </a:tabLst>
              <a:defRPr/>
            </a:pPr>
            <a:r>
              <a:rPr lang="en-US" b="1" dirty="0"/>
              <a:t>Linkage &amp; integration</a:t>
            </a:r>
          </a:p>
        </p:txBody>
      </p:sp>
      <p:sp>
        <p:nvSpPr>
          <p:cNvPr id="14" name="Graphic 17">
            <a:extLst>
              <a:ext uri="{FF2B5EF4-FFF2-40B4-BE49-F238E27FC236}">
                <a16:creationId xmlns:a16="http://schemas.microsoft.com/office/drawing/2014/main" id="{A155AE1B-06F3-D36D-84BC-4EAC5C4B1ABB}"/>
              </a:ext>
              <a:ext uri="{C183D7F6-B498-43B3-948B-1728B52AA6E4}">
                <adec:decorative xmlns:adec="http://schemas.microsoft.com/office/drawing/2017/decorative" val="1"/>
              </a:ext>
            </a:extLst>
          </p:cNvPr>
          <p:cNvSpPr/>
          <p:nvPr/>
        </p:nvSpPr>
        <p:spPr>
          <a:xfrm>
            <a:off x="4358733" y="5478353"/>
            <a:ext cx="2732856" cy="841460"/>
          </a:xfrm>
          <a:prstGeom prst="rect">
            <a:avLst/>
          </a:prstGeom>
          <a:solidFill>
            <a:schemeClr val="bg1"/>
          </a:solidFill>
          <a:ln>
            <a:noFill/>
          </a:ln>
          <a:effectLst>
            <a:outerShdw blurRad="50800" dist="38100" dir="2700000" algn="tl" rotWithShape="0">
              <a:prstClr val="black">
                <a:alpha val="40000"/>
              </a:prstClr>
            </a:outerShdw>
          </a:effectLst>
        </p:spPr>
        <p:txBody>
          <a:bodyPr wrap="square" lIns="0" tIns="0" rIns="0" bIns="0" rtlCol="0">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C4D4C"/>
              </a:solidFill>
              <a:effectLst/>
              <a:uLnTx/>
              <a:uFillTx/>
              <a:latin typeface="Arial" panose="020B0604020202020204"/>
              <a:ea typeface="+mn-ea"/>
              <a:cs typeface="+mn-cs"/>
            </a:endParaRPr>
          </a:p>
        </p:txBody>
      </p:sp>
      <p:sp>
        <p:nvSpPr>
          <p:cNvPr id="22" name="Textbox 20">
            <a:extLst>
              <a:ext uri="{FF2B5EF4-FFF2-40B4-BE49-F238E27FC236}">
                <a16:creationId xmlns:a16="http://schemas.microsoft.com/office/drawing/2014/main" id="{D74D5AE2-BC51-5918-252B-43A21C2837C0}"/>
              </a:ext>
            </a:extLst>
          </p:cNvPr>
          <p:cNvSpPr txBox="1"/>
          <p:nvPr/>
        </p:nvSpPr>
        <p:spPr>
          <a:xfrm>
            <a:off x="4888462" y="5729709"/>
            <a:ext cx="2415075" cy="671977"/>
          </a:xfrm>
          <a:prstGeom prst="rect">
            <a:avLst/>
          </a:prstGeom>
        </p:spPr>
        <p:txBody>
          <a:bodyPr wrap="square" lIns="0" tIns="0" rIns="0" bIns="0" rtlCol="0" anchor="t">
            <a:noAutofit/>
          </a:bodyPr>
          <a:lstStyle/>
          <a:p>
            <a:pPr marR="62865" lvl="0" algn="l" defTabSz="457200" rtl="0" eaLnBrk="1" fontAlgn="auto" latinLnBrk="0" hangingPunct="1">
              <a:lnSpc>
                <a:spcPct val="150000"/>
              </a:lnSpc>
              <a:spcBef>
                <a:spcPts val="0"/>
              </a:spcBef>
              <a:spcAft>
                <a:spcPts val="1200"/>
              </a:spcAft>
              <a:buClr>
                <a:srgbClr val="4C4D4C"/>
              </a:buClr>
              <a:buSzPct val="125000"/>
              <a:tabLst>
                <a:tab pos="122555" algn="l"/>
              </a:tabLst>
              <a:defRPr/>
            </a:pPr>
            <a:r>
              <a:rPr lang="en-US" b="1" dirty="0"/>
              <a:t>Access &amp; use</a:t>
            </a:r>
          </a:p>
        </p:txBody>
      </p:sp>
    </p:spTree>
    <p:extLst>
      <p:ext uri="{BB962C8B-B14F-4D97-AF65-F5344CB8AC3E}">
        <p14:creationId xmlns:p14="http://schemas.microsoft.com/office/powerpoint/2010/main" val="23882720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D9CFE35-F69D-A005-3C6C-70A08AD63AA5}"/>
              </a:ext>
            </a:extLst>
          </p:cNvPr>
          <p:cNvSpPr>
            <a:spLocks noGrp="1"/>
          </p:cNvSpPr>
          <p:nvPr>
            <p:ph type="title"/>
          </p:nvPr>
        </p:nvSpPr>
        <p:spPr/>
        <p:txBody>
          <a:bodyPr/>
          <a:lstStyle/>
          <a:p>
            <a:r>
              <a:rPr lang="en-US" dirty="0"/>
              <a:t>Digging into your data</a:t>
            </a:r>
          </a:p>
        </p:txBody>
      </p:sp>
      <p:sp>
        <p:nvSpPr>
          <p:cNvPr id="5" name="Text Placeholder 4">
            <a:extLst>
              <a:ext uri="{FF2B5EF4-FFF2-40B4-BE49-F238E27FC236}">
                <a16:creationId xmlns:a16="http://schemas.microsoft.com/office/drawing/2014/main" id="{04C1F06C-04BA-5020-9AAE-84F0A46DC999}"/>
              </a:ext>
            </a:extLst>
          </p:cNvPr>
          <p:cNvSpPr>
            <a:spLocks noGrp="1"/>
          </p:cNvSpPr>
          <p:nvPr>
            <p:ph type="body" sz="quarter" idx="17"/>
          </p:nvPr>
        </p:nvSpPr>
        <p:spPr>
          <a:xfrm>
            <a:off x="543137" y="2034163"/>
            <a:ext cx="5705261" cy="3403583"/>
          </a:xfrm>
        </p:spPr>
        <p:txBody>
          <a:bodyPr/>
          <a:lstStyle/>
          <a:p>
            <a:pPr>
              <a:lnSpc>
                <a:spcPct val="150000"/>
              </a:lnSpc>
            </a:pPr>
            <a:r>
              <a:rPr lang="en-US" sz="2400" b="1" dirty="0"/>
              <a:t>Administrative details</a:t>
            </a:r>
          </a:p>
          <a:p>
            <a:pPr marL="57150" indent="-285750">
              <a:lnSpc>
                <a:spcPct val="150000"/>
              </a:lnSpc>
              <a:buFont typeface="Arial" panose="020B0604020202020204" pitchFamily="34" charset="0"/>
              <a:buChar char="•"/>
            </a:pPr>
            <a:r>
              <a:rPr lang="en-US" sz="2400" dirty="0"/>
              <a:t>Data source name</a:t>
            </a:r>
          </a:p>
          <a:p>
            <a:pPr marL="57150" indent="-285750">
              <a:lnSpc>
                <a:spcPct val="150000"/>
              </a:lnSpc>
              <a:buFont typeface="Arial" panose="020B0604020202020204" pitchFamily="34" charset="0"/>
              <a:buChar char="•"/>
            </a:pPr>
            <a:r>
              <a:rPr lang="en-US" sz="2400" dirty="0"/>
              <a:t>Owning agency/division</a:t>
            </a:r>
          </a:p>
          <a:p>
            <a:pPr marL="57150" indent="-285750">
              <a:lnSpc>
                <a:spcPct val="150000"/>
              </a:lnSpc>
              <a:buFont typeface="Arial" panose="020B0604020202020204" pitchFamily="34" charset="0"/>
              <a:buChar char="•"/>
            </a:pPr>
            <a:r>
              <a:rPr lang="en-US" sz="2400" dirty="0"/>
              <a:t>Primary purpose of data collection</a:t>
            </a:r>
          </a:p>
          <a:p>
            <a:pPr marL="57150" indent="-285750">
              <a:lnSpc>
                <a:spcPct val="150000"/>
              </a:lnSpc>
              <a:buFont typeface="Arial" panose="020B0604020202020204" pitchFamily="34" charset="0"/>
              <a:buChar char="•"/>
            </a:pPr>
            <a:r>
              <a:rPr lang="en-US" sz="2400" dirty="0"/>
              <a:t>Statutory/regulatory basis (if applicable)</a:t>
            </a:r>
          </a:p>
          <a:p>
            <a:pPr marL="57150" indent="-285750">
              <a:lnSpc>
                <a:spcPct val="150000"/>
              </a:lnSpc>
              <a:buFont typeface="Arial" panose="020B0604020202020204" pitchFamily="34" charset="0"/>
              <a:buChar char="•"/>
            </a:pPr>
            <a:r>
              <a:rPr lang="en-US" sz="2400" dirty="0"/>
              <a:t>Data steward/owner and contact person</a:t>
            </a:r>
          </a:p>
        </p:txBody>
      </p:sp>
      <p:sp>
        <p:nvSpPr>
          <p:cNvPr id="10" name="Text Placeholder 4">
            <a:extLst>
              <a:ext uri="{FF2B5EF4-FFF2-40B4-BE49-F238E27FC236}">
                <a16:creationId xmlns:a16="http://schemas.microsoft.com/office/drawing/2014/main" id="{3019763F-9AB0-0032-4AB4-4EFFA586CF01}"/>
              </a:ext>
            </a:extLst>
          </p:cNvPr>
          <p:cNvSpPr txBox="1">
            <a:spLocks/>
          </p:cNvSpPr>
          <p:nvPr/>
        </p:nvSpPr>
        <p:spPr>
          <a:xfrm>
            <a:off x="7216989" y="2034163"/>
            <a:ext cx="4431874" cy="2675794"/>
          </a:xfrm>
          <a:prstGeom prst="rect">
            <a:avLst/>
          </a:prstGeom>
        </p:spPr>
        <p:txBody>
          <a:bodyPr lIns="0" tIns="0" rIns="0" bIns="0"/>
          <a:lstStyle>
            <a:lvl1pPr marL="0" indent="-228600" algn="l" defTabSz="914400" rtl="0" eaLnBrk="1" latinLnBrk="0" hangingPunct="1">
              <a:lnSpc>
                <a:spcPct val="100000"/>
              </a:lnSpc>
              <a:spcBef>
                <a:spcPts val="0"/>
              </a:spcBef>
              <a:spcAft>
                <a:spcPts val="0"/>
              </a:spcAft>
              <a:buFontTx/>
              <a:buNone/>
              <a:tabLst>
                <a:tab pos="457200" algn="l"/>
              </a:tabLst>
              <a:defRPr sz="1600" kern="1200">
                <a:solidFill>
                  <a:schemeClr val="tx1"/>
                </a:solidFill>
                <a:latin typeface="+mn-lt"/>
                <a:ea typeface="+mn-ea"/>
                <a:cs typeface="+mn-cs"/>
              </a:defRPr>
            </a:lvl1pPr>
            <a:lvl2pPr marL="228600" indent="-228600" algn="l" defTabSz="914400" rtl="0" eaLnBrk="1" latinLnBrk="0" hangingPunct="1">
              <a:lnSpc>
                <a:spcPct val="9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2pPr>
            <a:lvl3pPr marL="0" indent="-228600" algn="l" defTabSz="914400" rtl="0" eaLnBrk="1" latinLnBrk="0" hangingPunct="1">
              <a:lnSpc>
                <a:spcPct val="90000"/>
              </a:lnSpc>
              <a:spcBef>
                <a:spcPts val="0"/>
              </a:spcBef>
              <a:spcAft>
                <a:spcPts val="600"/>
              </a:spcAft>
              <a:buFont typeface="Arial" panose="020B0604020202020204" pitchFamily="34" charset="0"/>
              <a:buChar char="•"/>
              <a:tabLst>
                <a:tab pos="457200" algn="l"/>
              </a:tabLst>
              <a:defRPr sz="1600" kern="1200">
                <a:solidFill>
                  <a:schemeClr val="tx1"/>
                </a:solidFill>
                <a:latin typeface="+mn-lt"/>
                <a:ea typeface="+mn-ea"/>
                <a:cs typeface="+mn-cs"/>
              </a:defRPr>
            </a:lvl3pPr>
            <a:lvl4pPr marL="0" indent="-228600" algn="l" defTabSz="914400" rtl="0" eaLnBrk="1" latinLnBrk="0" hangingPunct="1">
              <a:lnSpc>
                <a:spcPct val="90000"/>
              </a:lnSpc>
              <a:spcBef>
                <a:spcPts val="0"/>
              </a:spcBef>
              <a:spcAft>
                <a:spcPts val="600"/>
              </a:spcAft>
              <a:buFont typeface="Arial" panose="020B0604020202020204" pitchFamily="34" charset="0"/>
              <a:buChar char="•"/>
              <a:tabLst>
                <a:tab pos="457200" algn="l"/>
              </a:tabLst>
              <a:defRPr sz="1600" kern="1200">
                <a:solidFill>
                  <a:schemeClr val="tx1"/>
                </a:solidFill>
                <a:latin typeface="+mn-lt"/>
                <a:ea typeface="+mn-ea"/>
                <a:cs typeface="+mn-cs"/>
              </a:defRPr>
            </a:lvl4pPr>
            <a:lvl5pPr marL="228600" indent="-228600" algn="l" defTabSz="457200" rtl="0" eaLnBrk="1" latinLnBrk="0" hangingPunct="1">
              <a:lnSpc>
                <a:spcPct val="100000"/>
              </a:lnSpc>
              <a:spcBef>
                <a:spcPts val="0"/>
              </a:spcBef>
              <a:spcAft>
                <a:spcPts val="0"/>
              </a:spcAft>
              <a:buFont typeface="Arial" panose="020B0604020202020204" pitchFamily="34" charset="0"/>
              <a:buChar char="•"/>
              <a:tabLst>
                <a:tab pos="457200" algn="l"/>
              </a:tabLst>
              <a:defRPr sz="1600" kern="1200">
                <a:solidFill>
                  <a:schemeClr val="tx1"/>
                </a:solidFill>
                <a:latin typeface="+mn-lt"/>
                <a:ea typeface="+mn-ea"/>
                <a:cs typeface="+mn-cs"/>
              </a:defRPr>
            </a:lvl5pPr>
            <a:lvl6pPr marL="457200" indent="-228600" algn="l" defTabSz="457200" rtl="0" eaLnBrk="1" latinLnBrk="0" hangingPunct="1">
              <a:lnSpc>
                <a:spcPct val="100000"/>
              </a:lnSpc>
              <a:spcBef>
                <a:spcPts val="0"/>
              </a:spcBef>
              <a:spcAft>
                <a:spcPts val="0"/>
              </a:spcAft>
              <a:buFont typeface="Arial" panose="020B0604020202020204" pitchFamily="34" charset="0"/>
              <a:buChar char="•"/>
              <a:tabLst>
                <a:tab pos="457200" algn="l"/>
              </a:tabLst>
              <a:defRPr sz="1600" kern="1200">
                <a:solidFill>
                  <a:schemeClr val="tx1"/>
                </a:solidFill>
                <a:latin typeface="+mn-lt"/>
                <a:ea typeface="+mn-ea"/>
                <a:cs typeface="+mn-cs"/>
              </a:defRPr>
            </a:lvl6pPr>
            <a:lvl7pPr marL="685800" indent="-228600" algn="l" defTabSz="457200" rtl="0" eaLnBrk="1" latinLnBrk="0" hangingPunct="1">
              <a:lnSpc>
                <a:spcPct val="100000"/>
              </a:lnSpc>
              <a:spcBef>
                <a:spcPts val="0"/>
              </a:spcBef>
              <a:spcAft>
                <a:spcPts val="0"/>
              </a:spcAft>
              <a:buFont typeface="Arial" panose="020B0604020202020204" pitchFamily="34" charset="0"/>
              <a:buChar char="•"/>
              <a:tabLst>
                <a:tab pos="457200" algn="l"/>
              </a:tabLst>
              <a:defRPr sz="1600" kern="1200">
                <a:solidFill>
                  <a:schemeClr val="tx1"/>
                </a:solidFill>
                <a:latin typeface="+mn-lt"/>
                <a:ea typeface="+mn-ea"/>
                <a:cs typeface="+mn-cs"/>
              </a:defRPr>
            </a:lvl7pPr>
            <a:lvl8pPr marL="914400" indent="-228600" algn="l" defTabSz="457200" rtl="0" eaLnBrk="1" latinLnBrk="0" hangingPunct="1">
              <a:lnSpc>
                <a:spcPct val="100000"/>
              </a:lnSpc>
              <a:spcBef>
                <a:spcPts val="0"/>
              </a:spcBef>
              <a:spcAft>
                <a:spcPts val="0"/>
              </a:spcAft>
              <a:buFont typeface="Arial" panose="020B0604020202020204" pitchFamily="34" charset="0"/>
              <a:buChar char="•"/>
              <a:tabLst>
                <a:tab pos="457200" algn="l"/>
              </a:tabLst>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pPr>
            <a:r>
              <a:rPr lang="en-US" sz="2400" b="1" dirty="0"/>
              <a:t>Population &amp; coverage</a:t>
            </a:r>
          </a:p>
          <a:p>
            <a:pPr marL="57150" indent="-285750">
              <a:lnSpc>
                <a:spcPct val="150000"/>
              </a:lnSpc>
              <a:buFont typeface="Arial" panose="020B0604020202020204" pitchFamily="34" charset="0"/>
              <a:buChar char="•"/>
            </a:pPr>
            <a:r>
              <a:rPr lang="en-US" sz="2400" dirty="0"/>
              <a:t>Programs included</a:t>
            </a:r>
          </a:p>
          <a:p>
            <a:pPr marL="57150" indent="-285750">
              <a:lnSpc>
                <a:spcPct val="150000"/>
              </a:lnSpc>
              <a:buFont typeface="Arial" panose="020B0604020202020204" pitchFamily="34" charset="0"/>
              <a:buChar char="•"/>
            </a:pPr>
            <a:r>
              <a:rPr lang="en-US" sz="2400" dirty="0"/>
              <a:t>Service settings included</a:t>
            </a:r>
          </a:p>
          <a:p>
            <a:pPr marL="57150" indent="-285750">
              <a:lnSpc>
                <a:spcPct val="150000"/>
              </a:lnSpc>
              <a:buFont typeface="Arial" panose="020B0604020202020204" pitchFamily="34" charset="0"/>
              <a:buChar char="•"/>
            </a:pPr>
            <a:r>
              <a:rPr lang="en-US" sz="2400" dirty="0"/>
              <a:t>Workforce types included</a:t>
            </a:r>
          </a:p>
          <a:p>
            <a:pPr marL="57150" indent="-285750">
              <a:lnSpc>
                <a:spcPct val="150000"/>
              </a:lnSpc>
              <a:buFont typeface="Arial" panose="020B0604020202020204" pitchFamily="34" charset="0"/>
              <a:buChar char="•"/>
            </a:pPr>
            <a:r>
              <a:rPr lang="en-US" sz="2400" dirty="0"/>
              <a:t>Geographic coverage</a:t>
            </a:r>
          </a:p>
          <a:p>
            <a:pPr marL="57150" indent="-285750">
              <a:lnSpc>
                <a:spcPct val="150000"/>
              </a:lnSpc>
              <a:buFont typeface="Arial" panose="020B0604020202020204" pitchFamily="34" charset="0"/>
              <a:buChar char="•"/>
            </a:pPr>
            <a:r>
              <a:rPr lang="en-US" sz="2400" dirty="0"/>
              <a:t>Sampling or population-based</a:t>
            </a:r>
          </a:p>
          <a:p>
            <a:endParaRPr lang="en-US" dirty="0"/>
          </a:p>
        </p:txBody>
      </p:sp>
    </p:spTree>
    <p:extLst>
      <p:ext uri="{BB962C8B-B14F-4D97-AF65-F5344CB8AC3E}">
        <p14:creationId xmlns:p14="http://schemas.microsoft.com/office/powerpoint/2010/main" val="31822874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40B559-5DAD-B761-E27F-246717DAE3A5}"/>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7D080AB-A31A-5FBC-99CC-B4CA1F1711E9}"/>
              </a:ext>
            </a:extLst>
          </p:cNvPr>
          <p:cNvSpPr>
            <a:spLocks noGrp="1"/>
          </p:cNvSpPr>
          <p:nvPr>
            <p:ph type="title"/>
          </p:nvPr>
        </p:nvSpPr>
        <p:spPr/>
        <p:txBody>
          <a:bodyPr/>
          <a:lstStyle/>
          <a:p>
            <a:r>
              <a:rPr lang="en-US" dirty="0"/>
              <a:t>Digging into your data, continued </a:t>
            </a:r>
          </a:p>
        </p:txBody>
      </p:sp>
      <p:sp>
        <p:nvSpPr>
          <p:cNvPr id="2" name="Text Placeholder 4">
            <a:extLst>
              <a:ext uri="{FF2B5EF4-FFF2-40B4-BE49-F238E27FC236}">
                <a16:creationId xmlns:a16="http://schemas.microsoft.com/office/drawing/2014/main" id="{838B43AD-0639-9D10-1975-23D0B037D639}"/>
              </a:ext>
            </a:extLst>
          </p:cNvPr>
          <p:cNvSpPr txBox="1">
            <a:spLocks/>
          </p:cNvSpPr>
          <p:nvPr/>
        </p:nvSpPr>
        <p:spPr>
          <a:xfrm>
            <a:off x="814072" y="1896711"/>
            <a:ext cx="5281928" cy="2675794"/>
          </a:xfrm>
          <a:prstGeom prst="rect">
            <a:avLst/>
          </a:prstGeom>
        </p:spPr>
        <p:txBody>
          <a:bodyPr lIns="0" tIns="0" rIns="0" bIns="0"/>
          <a:lstStyle>
            <a:lvl1pPr marL="0" indent="-228600" algn="l" defTabSz="914400" rtl="0" eaLnBrk="1" latinLnBrk="0" hangingPunct="1">
              <a:lnSpc>
                <a:spcPct val="100000"/>
              </a:lnSpc>
              <a:spcBef>
                <a:spcPts val="0"/>
              </a:spcBef>
              <a:spcAft>
                <a:spcPts val="0"/>
              </a:spcAft>
              <a:buFontTx/>
              <a:buNone/>
              <a:tabLst>
                <a:tab pos="457200" algn="l"/>
              </a:tabLst>
              <a:defRPr sz="1600" kern="1200">
                <a:solidFill>
                  <a:schemeClr val="tx1"/>
                </a:solidFill>
                <a:latin typeface="+mn-lt"/>
                <a:ea typeface="+mn-ea"/>
                <a:cs typeface="+mn-cs"/>
              </a:defRPr>
            </a:lvl1pPr>
            <a:lvl2pPr marL="228600" indent="-228600" algn="l" defTabSz="914400" rtl="0" eaLnBrk="1" latinLnBrk="0" hangingPunct="1">
              <a:lnSpc>
                <a:spcPct val="9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2pPr>
            <a:lvl3pPr marL="0" indent="-228600" algn="l" defTabSz="914400" rtl="0" eaLnBrk="1" latinLnBrk="0" hangingPunct="1">
              <a:lnSpc>
                <a:spcPct val="90000"/>
              </a:lnSpc>
              <a:spcBef>
                <a:spcPts val="0"/>
              </a:spcBef>
              <a:spcAft>
                <a:spcPts val="600"/>
              </a:spcAft>
              <a:buFont typeface="Arial" panose="020B0604020202020204" pitchFamily="34" charset="0"/>
              <a:buChar char="•"/>
              <a:tabLst>
                <a:tab pos="457200" algn="l"/>
              </a:tabLst>
              <a:defRPr sz="1600" kern="1200">
                <a:solidFill>
                  <a:schemeClr val="tx1"/>
                </a:solidFill>
                <a:latin typeface="+mn-lt"/>
                <a:ea typeface="+mn-ea"/>
                <a:cs typeface="+mn-cs"/>
              </a:defRPr>
            </a:lvl3pPr>
            <a:lvl4pPr marL="0" indent="-228600" algn="l" defTabSz="914400" rtl="0" eaLnBrk="1" latinLnBrk="0" hangingPunct="1">
              <a:lnSpc>
                <a:spcPct val="90000"/>
              </a:lnSpc>
              <a:spcBef>
                <a:spcPts val="0"/>
              </a:spcBef>
              <a:spcAft>
                <a:spcPts val="600"/>
              </a:spcAft>
              <a:buFont typeface="Arial" panose="020B0604020202020204" pitchFamily="34" charset="0"/>
              <a:buChar char="•"/>
              <a:tabLst>
                <a:tab pos="457200" algn="l"/>
              </a:tabLst>
              <a:defRPr sz="1600" kern="1200">
                <a:solidFill>
                  <a:schemeClr val="tx1"/>
                </a:solidFill>
                <a:latin typeface="+mn-lt"/>
                <a:ea typeface="+mn-ea"/>
                <a:cs typeface="+mn-cs"/>
              </a:defRPr>
            </a:lvl4pPr>
            <a:lvl5pPr marL="228600" indent="-228600" algn="l" defTabSz="457200" rtl="0" eaLnBrk="1" latinLnBrk="0" hangingPunct="1">
              <a:lnSpc>
                <a:spcPct val="100000"/>
              </a:lnSpc>
              <a:spcBef>
                <a:spcPts val="0"/>
              </a:spcBef>
              <a:spcAft>
                <a:spcPts val="0"/>
              </a:spcAft>
              <a:buFont typeface="Arial" panose="020B0604020202020204" pitchFamily="34" charset="0"/>
              <a:buChar char="•"/>
              <a:tabLst>
                <a:tab pos="457200" algn="l"/>
              </a:tabLst>
              <a:defRPr sz="1600" kern="1200">
                <a:solidFill>
                  <a:schemeClr val="tx1"/>
                </a:solidFill>
                <a:latin typeface="+mn-lt"/>
                <a:ea typeface="+mn-ea"/>
                <a:cs typeface="+mn-cs"/>
              </a:defRPr>
            </a:lvl5pPr>
            <a:lvl6pPr marL="457200" indent="-228600" algn="l" defTabSz="457200" rtl="0" eaLnBrk="1" latinLnBrk="0" hangingPunct="1">
              <a:lnSpc>
                <a:spcPct val="100000"/>
              </a:lnSpc>
              <a:spcBef>
                <a:spcPts val="0"/>
              </a:spcBef>
              <a:spcAft>
                <a:spcPts val="0"/>
              </a:spcAft>
              <a:buFont typeface="Arial" panose="020B0604020202020204" pitchFamily="34" charset="0"/>
              <a:buChar char="•"/>
              <a:tabLst>
                <a:tab pos="457200" algn="l"/>
              </a:tabLst>
              <a:defRPr sz="1600" kern="1200">
                <a:solidFill>
                  <a:schemeClr val="tx1"/>
                </a:solidFill>
                <a:latin typeface="+mn-lt"/>
                <a:ea typeface="+mn-ea"/>
                <a:cs typeface="+mn-cs"/>
              </a:defRPr>
            </a:lvl6pPr>
            <a:lvl7pPr marL="685800" indent="-228600" algn="l" defTabSz="457200" rtl="0" eaLnBrk="1" latinLnBrk="0" hangingPunct="1">
              <a:lnSpc>
                <a:spcPct val="100000"/>
              </a:lnSpc>
              <a:spcBef>
                <a:spcPts val="0"/>
              </a:spcBef>
              <a:spcAft>
                <a:spcPts val="0"/>
              </a:spcAft>
              <a:buFont typeface="Arial" panose="020B0604020202020204" pitchFamily="34" charset="0"/>
              <a:buChar char="•"/>
              <a:tabLst>
                <a:tab pos="457200" algn="l"/>
              </a:tabLst>
              <a:defRPr sz="1600" kern="1200">
                <a:solidFill>
                  <a:schemeClr val="tx1"/>
                </a:solidFill>
                <a:latin typeface="+mn-lt"/>
                <a:ea typeface="+mn-ea"/>
                <a:cs typeface="+mn-cs"/>
              </a:defRPr>
            </a:lvl7pPr>
            <a:lvl8pPr marL="914400" indent="-228600" algn="l" defTabSz="457200" rtl="0" eaLnBrk="1" latinLnBrk="0" hangingPunct="1">
              <a:lnSpc>
                <a:spcPct val="100000"/>
              </a:lnSpc>
              <a:spcBef>
                <a:spcPts val="0"/>
              </a:spcBef>
              <a:spcAft>
                <a:spcPts val="0"/>
              </a:spcAft>
              <a:buFont typeface="Arial" panose="020B0604020202020204" pitchFamily="34" charset="0"/>
              <a:buChar char="•"/>
              <a:tabLst>
                <a:tab pos="457200" algn="l"/>
              </a:tabLst>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pPr>
            <a:r>
              <a:rPr lang="en-US" sz="2400" b="1" dirty="0"/>
              <a:t>Data characteristics</a:t>
            </a:r>
          </a:p>
          <a:p>
            <a:pPr marL="57150" indent="-285750">
              <a:lnSpc>
                <a:spcPct val="150000"/>
              </a:lnSpc>
              <a:buFont typeface="Arial" panose="020B0604020202020204" pitchFamily="34" charset="0"/>
              <a:buChar char="•"/>
            </a:pPr>
            <a:r>
              <a:rPr lang="en-US" sz="2400" dirty="0"/>
              <a:t>Data type</a:t>
            </a:r>
          </a:p>
          <a:p>
            <a:pPr marL="57150" indent="-285750">
              <a:lnSpc>
                <a:spcPct val="150000"/>
              </a:lnSpc>
              <a:buFont typeface="Arial" panose="020B0604020202020204" pitchFamily="34" charset="0"/>
              <a:buChar char="•"/>
            </a:pPr>
            <a:r>
              <a:rPr lang="en-US" sz="2400" dirty="0"/>
              <a:t>Unit of analysis</a:t>
            </a:r>
          </a:p>
          <a:p>
            <a:pPr marL="57150" indent="-285750">
              <a:lnSpc>
                <a:spcPct val="150000"/>
              </a:lnSpc>
              <a:buFont typeface="Arial" panose="020B0604020202020204" pitchFamily="34" charset="0"/>
              <a:buChar char="•"/>
            </a:pPr>
            <a:r>
              <a:rPr lang="en-US" sz="2400" dirty="0"/>
              <a:t>Collection frequency</a:t>
            </a:r>
          </a:p>
          <a:p>
            <a:pPr marL="57150" indent="-285750">
              <a:lnSpc>
                <a:spcPct val="150000"/>
              </a:lnSpc>
              <a:buFont typeface="Arial" panose="020B0604020202020204" pitchFamily="34" charset="0"/>
              <a:buChar char="•"/>
            </a:pPr>
            <a:r>
              <a:rPr lang="en-US" sz="2400" dirty="0"/>
              <a:t>Most recent data available</a:t>
            </a:r>
            <a:endParaRPr lang="en-US" sz="2200" dirty="0"/>
          </a:p>
        </p:txBody>
      </p:sp>
      <p:sp>
        <p:nvSpPr>
          <p:cNvPr id="5" name="Text Placeholder 4">
            <a:extLst>
              <a:ext uri="{FF2B5EF4-FFF2-40B4-BE49-F238E27FC236}">
                <a16:creationId xmlns:a16="http://schemas.microsoft.com/office/drawing/2014/main" id="{10CB5E28-73D8-2245-F2F4-A7187B762A27}"/>
              </a:ext>
            </a:extLst>
          </p:cNvPr>
          <p:cNvSpPr>
            <a:spLocks noGrp="1"/>
          </p:cNvSpPr>
          <p:nvPr>
            <p:ph type="body" sz="quarter" idx="17"/>
          </p:nvPr>
        </p:nvSpPr>
        <p:spPr>
          <a:xfrm>
            <a:off x="6096000" y="1931426"/>
            <a:ext cx="5281928" cy="3403583"/>
          </a:xfrm>
        </p:spPr>
        <p:txBody>
          <a:bodyPr/>
          <a:lstStyle/>
          <a:p>
            <a:pPr>
              <a:lnSpc>
                <a:spcPct val="150000"/>
              </a:lnSpc>
            </a:pPr>
            <a:r>
              <a:rPr lang="en-US" sz="2400" b="1" dirty="0"/>
              <a:t>Data elements included</a:t>
            </a:r>
          </a:p>
          <a:p>
            <a:pPr marL="57150" indent="-285750">
              <a:lnSpc>
                <a:spcPct val="150000"/>
              </a:lnSpc>
              <a:buFont typeface="Arial" panose="020B0604020202020204" pitchFamily="34" charset="0"/>
              <a:buChar char="•"/>
            </a:pPr>
            <a:r>
              <a:rPr lang="en-US" sz="2400" dirty="0"/>
              <a:t>Workforce size &amp; composition</a:t>
            </a:r>
          </a:p>
          <a:p>
            <a:pPr marL="57150" indent="-285750">
              <a:lnSpc>
                <a:spcPct val="150000"/>
              </a:lnSpc>
              <a:buFont typeface="Arial" panose="020B0604020202020204" pitchFamily="34" charset="0"/>
              <a:buChar char="•"/>
            </a:pPr>
            <a:r>
              <a:rPr lang="en-US" sz="2400" dirty="0"/>
              <a:t>Stability</a:t>
            </a:r>
          </a:p>
          <a:p>
            <a:pPr marL="57150" indent="-285750">
              <a:lnSpc>
                <a:spcPct val="150000"/>
              </a:lnSpc>
              <a:buFont typeface="Arial" panose="020B0604020202020204" pitchFamily="34" charset="0"/>
              <a:buChar char="•"/>
            </a:pPr>
            <a:r>
              <a:rPr lang="en-US" sz="2400" dirty="0"/>
              <a:t>Compensation &amp; benefits</a:t>
            </a:r>
          </a:p>
          <a:p>
            <a:pPr marL="57150" indent="-285750">
              <a:lnSpc>
                <a:spcPct val="150000"/>
              </a:lnSpc>
              <a:buFont typeface="Arial" panose="020B0604020202020204" pitchFamily="34" charset="0"/>
              <a:buChar char="•"/>
            </a:pPr>
            <a:r>
              <a:rPr lang="en-US" sz="2400" dirty="0"/>
              <a:t>Training &amp; credentials</a:t>
            </a:r>
          </a:p>
          <a:p>
            <a:pPr marL="57150" indent="-285750">
              <a:lnSpc>
                <a:spcPct val="150000"/>
              </a:lnSpc>
              <a:buFont typeface="Arial" panose="020B0604020202020204" pitchFamily="34" charset="0"/>
              <a:buChar char="•"/>
            </a:pPr>
            <a:r>
              <a:rPr lang="en-US" sz="2400" dirty="0"/>
              <a:t>Demographics </a:t>
            </a:r>
          </a:p>
          <a:p>
            <a:pPr marL="57150" indent="-285750">
              <a:lnSpc>
                <a:spcPct val="150000"/>
              </a:lnSpc>
              <a:buFont typeface="Arial" panose="020B0604020202020204" pitchFamily="34" charset="0"/>
              <a:buChar char="•"/>
            </a:pPr>
            <a:r>
              <a:rPr lang="en-US" sz="2400" dirty="0"/>
              <a:t>Worker experience</a:t>
            </a:r>
            <a:endParaRPr lang="en-US" sz="2400" b="1" dirty="0"/>
          </a:p>
        </p:txBody>
      </p:sp>
    </p:spTree>
    <p:extLst>
      <p:ext uri="{BB962C8B-B14F-4D97-AF65-F5344CB8AC3E}">
        <p14:creationId xmlns:p14="http://schemas.microsoft.com/office/powerpoint/2010/main" val="10609486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185CF9-3801-8759-31C3-1C8912F597AE}"/>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7CA77669-F446-747F-2A4F-9266FB2B0F19}"/>
              </a:ext>
            </a:extLst>
          </p:cNvPr>
          <p:cNvSpPr>
            <a:spLocks noGrp="1"/>
          </p:cNvSpPr>
          <p:nvPr>
            <p:ph type="title"/>
          </p:nvPr>
        </p:nvSpPr>
        <p:spPr/>
        <p:txBody>
          <a:bodyPr/>
          <a:lstStyle/>
          <a:p>
            <a:r>
              <a:rPr lang="en-US" dirty="0"/>
              <a:t>Digging into your data, continued  </a:t>
            </a:r>
          </a:p>
        </p:txBody>
      </p:sp>
      <p:sp>
        <p:nvSpPr>
          <p:cNvPr id="7" name="Text Placeholder 4">
            <a:extLst>
              <a:ext uri="{FF2B5EF4-FFF2-40B4-BE49-F238E27FC236}">
                <a16:creationId xmlns:a16="http://schemas.microsoft.com/office/drawing/2014/main" id="{D4B6AF78-2BB6-0F22-9E80-849B8906F894}"/>
              </a:ext>
            </a:extLst>
          </p:cNvPr>
          <p:cNvSpPr txBox="1">
            <a:spLocks/>
          </p:cNvSpPr>
          <p:nvPr/>
        </p:nvSpPr>
        <p:spPr>
          <a:xfrm>
            <a:off x="646433" y="1701473"/>
            <a:ext cx="5281928" cy="2675794"/>
          </a:xfrm>
          <a:prstGeom prst="rect">
            <a:avLst/>
          </a:prstGeom>
        </p:spPr>
        <p:txBody>
          <a:bodyPr lIns="0" tIns="0" rIns="0" bIns="0"/>
          <a:lstStyle>
            <a:lvl1pPr marL="0" indent="-228600" algn="l" defTabSz="914400" rtl="0" eaLnBrk="1" latinLnBrk="0" hangingPunct="1">
              <a:lnSpc>
                <a:spcPct val="100000"/>
              </a:lnSpc>
              <a:spcBef>
                <a:spcPts val="0"/>
              </a:spcBef>
              <a:spcAft>
                <a:spcPts val="0"/>
              </a:spcAft>
              <a:buFontTx/>
              <a:buNone/>
              <a:tabLst>
                <a:tab pos="457200" algn="l"/>
              </a:tabLst>
              <a:defRPr sz="1600" kern="1200">
                <a:solidFill>
                  <a:schemeClr val="tx1"/>
                </a:solidFill>
                <a:latin typeface="+mn-lt"/>
                <a:ea typeface="+mn-ea"/>
                <a:cs typeface="+mn-cs"/>
              </a:defRPr>
            </a:lvl1pPr>
            <a:lvl2pPr marL="228600" indent="-228600" algn="l" defTabSz="914400" rtl="0" eaLnBrk="1" latinLnBrk="0" hangingPunct="1">
              <a:lnSpc>
                <a:spcPct val="9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2pPr>
            <a:lvl3pPr marL="0" indent="-228600" algn="l" defTabSz="914400" rtl="0" eaLnBrk="1" latinLnBrk="0" hangingPunct="1">
              <a:lnSpc>
                <a:spcPct val="90000"/>
              </a:lnSpc>
              <a:spcBef>
                <a:spcPts val="0"/>
              </a:spcBef>
              <a:spcAft>
                <a:spcPts val="600"/>
              </a:spcAft>
              <a:buFont typeface="Arial" panose="020B0604020202020204" pitchFamily="34" charset="0"/>
              <a:buChar char="•"/>
              <a:tabLst>
                <a:tab pos="457200" algn="l"/>
              </a:tabLst>
              <a:defRPr sz="1600" kern="1200">
                <a:solidFill>
                  <a:schemeClr val="tx1"/>
                </a:solidFill>
                <a:latin typeface="+mn-lt"/>
                <a:ea typeface="+mn-ea"/>
                <a:cs typeface="+mn-cs"/>
              </a:defRPr>
            </a:lvl3pPr>
            <a:lvl4pPr marL="0" indent="-228600" algn="l" defTabSz="914400" rtl="0" eaLnBrk="1" latinLnBrk="0" hangingPunct="1">
              <a:lnSpc>
                <a:spcPct val="90000"/>
              </a:lnSpc>
              <a:spcBef>
                <a:spcPts val="0"/>
              </a:spcBef>
              <a:spcAft>
                <a:spcPts val="600"/>
              </a:spcAft>
              <a:buFont typeface="Arial" panose="020B0604020202020204" pitchFamily="34" charset="0"/>
              <a:buChar char="•"/>
              <a:tabLst>
                <a:tab pos="457200" algn="l"/>
              </a:tabLst>
              <a:defRPr sz="1600" kern="1200">
                <a:solidFill>
                  <a:schemeClr val="tx1"/>
                </a:solidFill>
                <a:latin typeface="+mn-lt"/>
                <a:ea typeface="+mn-ea"/>
                <a:cs typeface="+mn-cs"/>
              </a:defRPr>
            </a:lvl4pPr>
            <a:lvl5pPr marL="228600" indent="-228600" algn="l" defTabSz="457200" rtl="0" eaLnBrk="1" latinLnBrk="0" hangingPunct="1">
              <a:lnSpc>
                <a:spcPct val="100000"/>
              </a:lnSpc>
              <a:spcBef>
                <a:spcPts val="0"/>
              </a:spcBef>
              <a:spcAft>
                <a:spcPts val="0"/>
              </a:spcAft>
              <a:buFont typeface="Arial" panose="020B0604020202020204" pitchFamily="34" charset="0"/>
              <a:buChar char="•"/>
              <a:tabLst>
                <a:tab pos="457200" algn="l"/>
              </a:tabLst>
              <a:defRPr sz="1600" kern="1200">
                <a:solidFill>
                  <a:schemeClr val="tx1"/>
                </a:solidFill>
                <a:latin typeface="+mn-lt"/>
                <a:ea typeface="+mn-ea"/>
                <a:cs typeface="+mn-cs"/>
              </a:defRPr>
            </a:lvl5pPr>
            <a:lvl6pPr marL="457200" indent="-228600" algn="l" defTabSz="457200" rtl="0" eaLnBrk="1" latinLnBrk="0" hangingPunct="1">
              <a:lnSpc>
                <a:spcPct val="100000"/>
              </a:lnSpc>
              <a:spcBef>
                <a:spcPts val="0"/>
              </a:spcBef>
              <a:spcAft>
                <a:spcPts val="0"/>
              </a:spcAft>
              <a:buFont typeface="Arial" panose="020B0604020202020204" pitchFamily="34" charset="0"/>
              <a:buChar char="•"/>
              <a:tabLst>
                <a:tab pos="457200" algn="l"/>
              </a:tabLst>
              <a:defRPr sz="1600" kern="1200">
                <a:solidFill>
                  <a:schemeClr val="tx1"/>
                </a:solidFill>
                <a:latin typeface="+mn-lt"/>
                <a:ea typeface="+mn-ea"/>
                <a:cs typeface="+mn-cs"/>
              </a:defRPr>
            </a:lvl6pPr>
            <a:lvl7pPr marL="685800" indent="-228600" algn="l" defTabSz="457200" rtl="0" eaLnBrk="1" latinLnBrk="0" hangingPunct="1">
              <a:lnSpc>
                <a:spcPct val="100000"/>
              </a:lnSpc>
              <a:spcBef>
                <a:spcPts val="0"/>
              </a:spcBef>
              <a:spcAft>
                <a:spcPts val="0"/>
              </a:spcAft>
              <a:buFont typeface="Arial" panose="020B0604020202020204" pitchFamily="34" charset="0"/>
              <a:buChar char="•"/>
              <a:tabLst>
                <a:tab pos="457200" algn="l"/>
              </a:tabLst>
              <a:defRPr sz="1600" kern="1200">
                <a:solidFill>
                  <a:schemeClr val="tx1"/>
                </a:solidFill>
                <a:latin typeface="+mn-lt"/>
                <a:ea typeface="+mn-ea"/>
                <a:cs typeface="+mn-cs"/>
              </a:defRPr>
            </a:lvl7pPr>
            <a:lvl8pPr marL="914400" indent="-228600" algn="l" defTabSz="457200" rtl="0" eaLnBrk="1" latinLnBrk="0" hangingPunct="1">
              <a:lnSpc>
                <a:spcPct val="100000"/>
              </a:lnSpc>
              <a:spcBef>
                <a:spcPts val="0"/>
              </a:spcBef>
              <a:spcAft>
                <a:spcPts val="0"/>
              </a:spcAft>
              <a:buFont typeface="Arial" panose="020B0604020202020204" pitchFamily="34" charset="0"/>
              <a:buChar char="•"/>
              <a:tabLst>
                <a:tab pos="457200" algn="l"/>
              </a:tabLst>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pPr>
            <a:r>
              <a:rPr lang="en-US" sz="2400" b="1" dirty="0"/>
              <a:t>Data quality &amp; limitations</a:t>
            </a:r>
          </a:p>
          <a:p>
            <a:pPr marL="57150" indent="-285750">
              <a:lnSpc>
                <a:spcPct val="150000"/>
              </a:lnSpc>
              <a:buFont typeface="Arial" panose="020B0604020202020204" pitchFamily="34" charset="0"/>
              <a:buChar char="•"/>
            </a:pPr>
            <a:r>
              <a:rPr lang="en-US" sz="2400" dirty="0"/>
              <a:t>Completeness of key fields</a:t>
            </a:r>
          </a:p>
          <a:p>
            <a:pPr marL="57150" indent="-285750">
              <a:lnSpc>
                <a:spcPct val="150000"/>
              </a:lnSpc>
              <a:buFont typeface="Arial" panose="020B0604020202020204" pitchFamily="34" charset="0"/>
              <a:buChar char="•"/>
            </a:pPr>
            <a:r>
              <a:rPr lang="en-US" sz="2400" dirty="0"/>
              <a:t>Data validation</a:t>
            </a:r>
          </a:p>
          <a:p>
            <a:pPr marL="57150" indent="-285750">
              <a:lnSpc>
                <a:spcPct val="150000"/>
              </a:lnSpc>
              <a:buFont typeface="Arial" panose="020B0604020202020204" pitchFamily="34" charset="0"/>
              <a:buChar char="•"/>
            </a:pPr>
            <a:r>
              <a:rPr lang="en-US" sz="2400" dirty="0"/>
              <a:t>Known gaps or limitations</a:t>
            </a:r>
          </a:p>
          <a:p>
            <a:pPr marL="57150" indent="-285750">
              <a:lnSpc>
                <a:spcPct val="150000"/>
              </a:lnSpc>
              <a:buFont typeface="Arial" panose="020B0604020202020204" pitchFamily="34" charset="0"/>
              <a:buChar char="•"/>
            </a:pPr>
            <a:r>
              <a:rPr lang="en-US" sz="2400" dirty="0"/>
              <a:t>Consistency of definitions over time</a:t>
            </a:r>
            <a:endParaRPr lang="en-US" sz="2200" dirty="0"/>
          </a:p>
        </p:txBody>
      </p:sp>
      <p:sp>
        <p:nvSpPr>
          <p:cNvPr id="2" name="Text Placeholder 4">
            <a:extLst>
              <a:ext uri="{FF2B5EF4-FFF2-40B4-BE49-F238E27FC236}">
                <a16:creationId xmlns:a16="http://schemas.microsoft.com/office/drawing/2014/main" id="{E3538625-6D0E-EAAD-AEA2-A6A34F23A802}"/>
              </a:ext>
            </a:extLst>
          </p:cNvPr>
          <p:cNvSpPr txBox="1">
            <a:spLocks/>
          </p:cNvSpPr>
          <p:nvPr/>
        </p:nvSpPr>
        <p:spPr>
          <a:xfrm>
            <a:off x="6095999" y="1701473"/>
            <a:ext cx="5672667" cy="2675794"/>
          </a:xfrm>
          <a:prstGeom prst="rect">
            <a:avLst/>
          </a:prstGeom>
        </p:spPr>
        <p:txBody>
          <a:bodyPr lIns="0" tIns="0" rIns="0" bIns="0"/>
          <a:lstStyle>
            <a:lvl1pPr marL="0" indent="-228600" algn="l" defTabSz="914400" rtl="0" eaLnBrk="1" latinLnBrk="0" hangingPunct="1">
              <a:lnSpc>
                <a:spcPct val="100000"/>
              </a:lnSpc>
              <a:spcBef>
                <a:spcPts val="0"/>
              </a:spcBef>
              <a:spcAft>
                <a:spcPts val="0"/>
              </a:spcAft>
              <a:buFontTx/>
              <a:buNone/>
              <a:tabLst>
                <a:tab pos="457200" algn="l"/>
              </a:tabLst>
              <a:defRPr sz="1600" kern="1200">
                <a:solidFill>
                  <a:schemeClr val="tx1"/>
                </a:solidFill>
                <a:latin typeface="+mn-lt"/>
                <a:ea typeface="+mn-ea"/>
                <a:cs typeface="+mn-cs"/>
              </a:defRPr>
            </a:lvl1pPr>
            <a:lvl2pPr marL="228600" indent="-228600" algn="l" defTabSz="914400" rtl="0" eaLnBrk="1" latinLnBrk="0" hangingPunct="1">
              <a:lnSpc>
                <a:spcPct val="9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2pPr>
            <a:lvl3pPr marL="0" indent="-228600" algn="l" defTabSz="914400" rtl="0" eaLnBrk="1" latinLnBrk="0" hangingPunct="1">
              <a:lnSpc>
                <a:spcPct val="90000"/>
              </a:lnSpc>
              <a:spcBef>
                <a:spcPts val="0"/>
              </a:spcBef>
              <a:spcAft>
                <a:spcPts val="600"/>
              </a:spcAft>
              <a:buFont typeface="Arial" panose="020B0604020202020204" pitchFamily="34" charset="0"/>
              <a:buChar char="•"/>
              <a:tabLst>
                <a:tab pos="457200" algn="l"/>
              </a:tabLst>
              <a:defRPr sz="1600" kern="1200">
                <a:solidFill>
                  <a:schemeClr val="tx1"/>
                </a:solidFill>
                <a:latin typeface="+mn-lt"/>
                <a:ea typeface="+mn-ea"/>
                <a:cs typeface="+mn-cs"/>
              </a:defRPr>
            </a:lvl3pPr>
            <a:lvl4pPr marL="0" indent="-228600" algn="l" defTabSz="914400" rtl="0" eaLnBrk="1" latinLnBrk="0" hangingPunct="1">
              <a:lnSpc>
                <a:spcPct val="90000"/>
              </a:lnSpc>
              <a:spcBef>
                <a:spcPts val="0"/>
              </a:spcBef>
              <a:spcAft>
                <a:spcPts val="600"/>
              </a:spcAft>
              <a:buFont typeface="Arial" panose="020B0604020202020204" pitchFamily="34" charset="0"/>
              <a:buChar char="•"/>
              <a:tabLst>
                <a:tab pos="457200" algn="l"/>
              </a:tabLst>
              <a:defRPr sz="1600" kern="1200">
                <a:solidFill>
                  <a:schemeClr val="tx1"/>
                </a:solidFill>
                <a:latin typeface="+mn-lt"/>
                <a:ea typeface="+mn-ea"/>
                <a:cs typeface="+mn-cs"/>
              </a:defRPr>
            </a:lvl4pPr>
            <a:lvl5pPr marL="228600" indent="-228600" algn="l" defTabSz="457200" rtl="0" eaLnBrk="1" latinLnBrk="0" hangingPunct="1">
              <a:lnSpc>
                <a:spcPct val="100000"/>
              </a:lnSpc>
              <a:spcBef>
                <a:spcPts val="0"/>
              </a:spcBef>
              <a:spcAft>
                <a:spcPts val="0"/>
              </a:spcAft>
              <a:buFont typeface="Arial" panose="020B0604020202020204" pitchFamily="34" charset="0"/>
              <a:buChar char="•"/>
              <a:tabLst>
                <a:tab pos="457200" algn="l"/>
              </a:tabLst>
              <a:defRPr sz="1600" kern="1200">
                <a:solidFill>
                  <a:schemeClr val="tx1"/>
                </a:solidFill>
                <a:latin typeface="+mn-lt"/>
                <a:ea typeface="+mn-ea"/>
                <a:cs typeface="+mn-cs"/>
              </a:defRPr>
            </a:lvl5pPr>
            <a:lvl6pPr marL="457200" indent="-228600" algn="l" defTabSz="457200" rtl="0" eaLnBrk="1" latinLnBrk="0" hangingPunct="1">
              <a:lnSpc>
                <a:spcPct val="100000"/>
              </a:lnSpc>
              <a:spcBef>
                <a:spcPts val="0"/>
              </a:spcBef>
              <a:spcAft>
                <a:spcPts val="0"/>
              </a:spcAft>
              <a:buFont typeface="Arial" panose="020B0604020202020204" pitchFamily="34" charset="0"/>
              <a:buChar char="•"/>
              <a:tabLst>
                <a:tab pos="457200" algn="l"/>
              </a:tabLst>
              <a:defRPr sz="1600" kern="1200">
                <a:solidFill>
                  <a:schemeClr val="tx1"/>
                </a:solidFill>
                <a:latin typeface="+mn-lt"/>
                <a:ea typeface="+mn-ea"/>
                <a:cs typeface="+mn-cs"/>
              </a:defRPr>
            </a:lvl6pPr>
            <a:lvl7pPr marL="685800" indent="-228600" algn="l" defTabSz="457200" rtl="0" eaLnBrk="1" latinLnBrk="0" hangingPunct="1">
              <a:lnSpc>
                <a:spcPct val="100000"/>
              </a:lnSpc>
              <a:spcBef>
                <a:spcPts val="0"/>
              </a:spcBef>
              <a:spcAft>
                <a:spcPts val="0"/>
              </a:spcAft>
              <a:buFont typeface="Arial" panose="020B0604020202020204" pitchFamily="34" charset="0"/>
              <a:buChar char="•"/>
              <a:tabLst>
                <a:tab pos="457200" algn="l"/>
              </a:tabLst>
              <a:defRPr sz="1600" kern="1200">
                <a:solidFill>
                  <a:schemeClr val="tx1"/>
                </a:solidFill>
                <a:latin typeface="+mn-lt"/>
                <a:ea typeface="+mn-ea"/>
                <a:cs typeface="+mn-cs"/>
              </a:defRPr>
            </a:lvl7pPr>
            <a:lvl8pPr marL="914400" indent="-228600" algn="l" defTabSz="457200" rtl="0" eaLnBrk="1" latinLnBrk="0" hangingPunct="1">
              <a:lnSpc>
                <a:spcPct val="100000"/>
              </a:lnSpc>
              <a:spcBef>
                <a:spcPts val="0"/>
              </a:spcBef>
              <a:spcAft>
                <a:spcPts val="0"/>
              </a:spcAft>
              <a:buFont typeface="Arial" panose="020B0604020202020204" pitchFamily="34" charset="0"/>
              <a:buChar char="•"/>
              <a:tabLst>
                <a:tab pos="457200" algn="l"/>
              </a:tabLst>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pPr>
            <a:r>
              <a:rPr lang="en-US" sz="2400" b="1" dirty="0"/>
              <a:t>Linkage &amp; integration</a:t>
            </a:r>
          </a:p>
          <a:p>
            <a:pPr marL="57150" indent="-285750">
              <a:lnSpc>
                <a:spcPct val="150000"/>
              </a:lnSpc>
              <a:buFont typeface="Arial" panose="020B0604020202020204" pitchFamily="34" charset="0"/>
              <a:buChar char="•"/>
            </a:pPr>
            <a:r>
              <a:rPr lang="en-US" sz="2400" dirty="0"/>
              <a:t>Unique ID </a:t>
            </a:r>
          </a:p>
          <a:p>
            <a:pPr marL="57150" indent="-285750">
              <a:lnSpc>
                <a:spcPct val="150000"/>
              </a:lnSpc>
              <a:buFont typeface="Arial" panose="020B0604020202020204" pitchFamily="34" charset="0"/>
              <a:buChar char="•"/>
            </a:pPr>
            <a:r>
              <a:rPr lang="en-US" sz="2400" dirty="0"/>
              <a:t>Can be linked to other systems</a:t>
            </a:r>
          </a:p>
          <a:p>
            <a:pPr marL="57150" indent="-285750">
              <a:lnSpc>
                <a:spcPct val="150000"/>
              </a:lnSpc>
              <a:buFont typeface="Arial" panose="020B0604020202020204" pitchFamily="34" charset="0"/>
              <a:buChar char="•"/>
            </a:pPr>
            <a:r>
              <a:rPr lang="en-US" sz="2400" dirty="0"/>
              <a:t>Overlaps with other data sources</a:t>
            </a:r>
          </a:p>
          <a:p>
            <a:pPr marL="57150" indent="-285750">
              <a:lnSpc>
                <a:spcPct val="150000"/>
              </a:lnSpc>
              <a:buFont typeface="Arial" panose="020B0604020202020204" pitchFamily="34" charset="0"/>
              <a:buChar char="•"/>
            </a:pPr>
            <a:r>
              <a:rPr lang="en-US" sz="2400" dirty="0"/>
              <a:t>Can be exported/formatted for analysis</a:t>
            </a:r>
          </a:p>
        </p:txBody>
      </p:sp>
    </p:spTree>
    <p:extLst>
      <p:ext uri="{BB962C8B-B14F-4D97-AF65-F5344CB8AC3E}">
        <p14:creationId xmlns:p14="http://schemas.microsoft.com/office/powerpoint/2010/main" val="20614290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E18C4B-8338-0BCE-97F7-CB887F0B311C}"/>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902A880-4898-65B1-9863-00A2828F55EA}"/>
              </a:ext>
            </a:extLst>
          </p:cNvPr>
          <p:cNvSpPr>
            <a:spLocks noGrp="1"/>
          </p:cNvSpPr>
          <p:nvPr>
            <p:ph type="title"/>
          </p:nvPr>
        </p:nvSpPr>
        <p:spPr/>
        <p:txBody>
          <a:bodyPr/>
          <a:lstStyle/>
          <a:p>
            <a:r>
              <a:rPr lang="en-US" dirty="0"/>
              <a:t>Digging into your data, continued   </a:t>
            </a:r>
          </a:p>
        </p:txBody>
      </p:sp>
      <p:sp>
        <p:nvSpPr>
          <p:cNvPr id="5" name="Text Placeholder 4">
            <a:extLst>
              <a:ext uri="{FF2B5EF4-FFF2-40B4-BE49-F238E27FC236}">
                <a16:creationId xmlns:a16="http://schemas.microsoft.com/office/drawing/2014/main" id="{37E46CEA-4F7A-D022-7FB6-89AFEF760AE2}"/>
              </a:ext>
            </a:extLst>
          </p:cNvPr>
          <p:cNvSpPr>
            <a:spLocks noGrp="1"/>
          </p:cNvSpPr>
          <p:nvPr>
            <p:ph type="body" sz="quarter" idx="17"/>
          </p:nvPr>
        </p:nvSpPr>
        <p:spPr>
          <a:xfrm>
            <a:off x="1033568" y="1448659"/>
            <a:ext cx="6196965" cy="3403583"/>
          </a:xfrm>
        </p:spPr>
        <p:txBody>
          <a:bodyPr/>
          <a:lstStyle/>
          <a:p>
            <a:pPr>
              <a:lnSpc>
                <a:spcPct val="150000"/>
              </a:lnSpc>
            </a:pPr>
            <a:r>
              <a:rPr lang="en-US" sz="2400" b="1" dirty="0"/>
              <a:t>Access &amp; use</a:t>
            </a:r>
          </a:p>
          <a:p>
            <a:pPr marL="57150" indent="-285750">
              <a:lnSpc>
                <a:spcPct val="150000"/>
              </a:lnSpc>
              <a:buFont typeface="Arial" panose="020B0604020202020204" pitchFamily="34" charset="0"/>
              <a:buChar char="•"/>
            </a:pPr>
            <a:r>
              <a:rPr lang="en-US" sz="2400" dirty="0"/>
              <a:t>Who can access the data</a:t>
            </a:r>
          </a:p>
          <a:p>
            <a:pPr marL="57150" indent="-285750">
              <a:lnSpc>
                <a:spcPct val="150000"/>
              </a:lnSpc>
              <a:buFont typeface="Arial" panose="020B0604020202020204" pitchFamily="34" charset="0"/>
              <a:buChar char="•"/>
            </a:pPr>
            <a:r>
              <a:rPr lang="en-US" sz="2400" dirty="0"/>
              <a:t>Current uses</a:t>
            </a:r>
          </a:p>
          <a:p>
            <a:pPr marL="57150" indent="-285750">
              <a:lnSpc>
                <a:spcPct val="150000"/>
              </a:lnSpc>
              <a:buFont typeface="Arial" panose="020B0604020202020204" pitchFamily="34" charset="0"/>
              <a:buChar char="•"/>
            </a:pPr>
            <a:r>
              <a:rPr lang="en-US" sz="2400" dirty="0"/>
              <a:t>Includes PII</a:t>
            </a:r>
          </a:p>
          <a:p>
            <a:pPr marL="57150" indent="-285750">
              <a:lnSpc>
                <a:spcPct val="150000"/>
              </a:lnSpc>
              <a:buFont typeface="Arial" panose="020B0604020202020204" pitchFamily="34" charset="0"/>
              <a:buChar char="•"/>
            </a:pPr>
            <a:r>
              <a:rPr lang="en-US" sz="2400" dirty="0"/>
              <a:t>Reporting burden</a:t>
            </a:r>
          </a:p>
          <a:p>
            <a:pPr marL="57150" indent="-285750">
              <a:lnSpc>
                <a:spcPct val="150000"/>
              </a:lnSpc>
              <a:buFont typeface="Arial" panose="020B0604020202020204" pitchFamily="34" charset="0"/>
              <a:buChar char="•"/>
            </a:pPr>
            <a:r>
              <a:rPr lang="en-US" sz="2400" dirty="0"/>
              <a:t>Current cost to collect/maintain data source</a:t>
            </a:r>
          </a:p>
        </p:txBody>
      </p:sp>
    </p:spTree>
    <p:extLst>
      <p:ext uri="{BB962C8B-B14F-4D97-AF65-F5344CB8AC3E}">
        <p14:creationId xmlns:p14="http://schemas.microsoft.com/office/powerpoint/2010/main" val="22574727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E0FEBA-EF32-D949-A897-10DFF746D8DE}"/>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2490FEC0-4164-B433-DAED-3B75EF79A590}"/>
              </a:ext>
            </a:extLst>
          </p:cNvPr>
          <p:cNvSpPr>
            <a:spLocks noGrp="1"/>
          </p:cNvSpPr>
          <p:nvPr>
            <p:ph type="title" idx="4294967295"/>
          </p:nvPr>
        </p:nvSpPr>
        <p:spPr>
          <a:xfrm>
            <a:off x="819149" y="1595438"/>
            <a:ext cx="8518034" cy="260307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90000"/>
              </a:lnSpc>
              <a:spcBef>
                <a:spcPts val="1200"/>
              </a:spcBef>
              <a:spcAft>
                <a:spcPts val="0"/>
              </a:spcAft>
              <a:buClrTx/>
              <a:buSzTx/>
              <a:buFontTx/>
              <a:buNone/>
              <a:tabLst/>
              <a:defRPr/>
            </a:pPr>
            <a:r>
              <a:rPr kumimoji="0" lang="en-US" sz="5400" b="1" i="0" u="none" strike="noStrike" kern="1200" cap="none" spc="0" normalizeH="0" baseline="0" noProof="0" dirty="0">
                <a:ln>
                  <a:noFill/>
                </a:ln>
                <a:solidFill>
                  <a:schemeClr val="bg1"/>
                </a:solidFill>
                <a:effectLst/>
                <a:uLnTx/>
                <a:uFillTx/>
                <a:latin typeface="Source Serif Pro" panose="02040603050405020204" pitchFamily="18" charset="0"/>
                <a:ea typeface="Source Serif Pro" panose="02040603050405020204" pitchFamily="18" charset="0"/>
                <a:cs typeface="+mn-cs"/>
              </a:rPr>
              <a:t>Three Steps Toward a Strategic Workforce Data Approach </a:t>
            </a:r>
          </a:p>
        </p:txBody>
      </p:sp>
      <p:sp>
        <p:nvSpPr>
          <p:cNvPr id="2" name="Text Placeholder 1">
            <a:extLst>
              <a:ext uri="{FF2B5EF4-FFF2-40B4-BE49-F238E27FC236}">
                <a16:creationId xmlns:a16="http://schemas.microsoft.com/office/drawing/2014/main" id="{2E0A11AB-4AA4-2BCE-B0C8-93AB51E3A1B1}"/>
              </a:ext>
            </a:extLst>
          </p:cNvPr>
          <p:cNvSpPr>
            <a:spLocks noGrp="1"/>
          </p:cNvSpPr>
          <p:nvPr>
            <p:ph type="body" idx="1"/>
          </p:nvPr>
        </p:nvSpPr>
        <p:spPr>
          <a:xfrm>
            <a:off x="819150" y="4487861"/>
            <a:ext cx="8518033" cy="1549401"/>
          </a:xfrm>
        </p:spPr>
        <p:txBody>
          <a:bodyPr/>
          <a:lstStyle/>
          <a:p>
            <a:pPr>
              <a:spcBef>
                <a:spcPts val="1200"/>
              </a:spcBef>
            </a:pPr>
            <a:r>
              <a:rPr lang="en-US" sz="4000" b="1" dirty="0"/>
              <a:t>Aligning data sources to workforce questions</a:t>
            </a:r>
            <a:endParaRPr lang="en-US" dirty="0"/>
          </a:p>
        </p:txBody>
      </p:sp>
      <p:sp>
        <p:nvSpPr>
          <p:cNvPr id="5" name="TextBox 4">
            <a:extLst>
              <a:ext uri="{FF2B5EF4-FFF2-40B4-BE49-F238E27FC236}">
                <a16:creationId xmlns:a16="http://schemas.microsoft.com/office/drawing/2014/main" id="{A8274489-E7BF-9C48-64F3-202F3E4DE2C0}"/>
              </a:ext>
            </a:extLst>
          </p:cNvPr>
          <p:cNvSpPr txBox="1"/>
          <p:nvPr/>
        </p:nvSpPr>
        <p:spPr>
          <a:xfrm>
            <a:off x="9739914" y="3273311"/>
            <a:ext cx="2452086" cy="4508927"/>
          </a:xfrm>
          <a:prstGeom prst="rect">
            <a:avLst/>
          </a:prstGeom>
          <a:noFill/>
        </p:spPr>
        <p:txBody>
          <a:bodyPr wrap="square">
            <a:spAutoFit/>
          </a:bodyPr>
          <a:lstStyle/>
          <a:p>
            <a:r>
              <a:rPr lang="en-US" sz="28700" b="1" dirty="0">
                <a:solidFill>
                  <a:srgbClr val="A6CAE8"/>
                </a:solidFill>
              </a:rPr>
              <a:t>2</a:t>
            </a:r>
          </a:p>
        </p:txBody>
      </p:sp>
    </p:spTree>
    <p:extLst>
      <p:ext uri="{BB962C8B-B14F-4D97-AF65-F5344CB8AC3E}">
        <p14:creationId xmlns:p14="http://schemas.microsoft.com/office/powerpoint/2010/main" val="41979806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6AFF19-37D3-EC5A-0420-F024AC3005F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D42887A4-E2F5-68C0-C93D-E308F726866E}"/>
              </a:ext>
            </a:extLst>
          </p:cNvPr>
          <p:cNvSpPr>
            <a:spLocks noGrp="1"/>
          </p:cNvSpPr>
          <p:nvPr>
            <p:ph type="title"/>
          </p:nvPr>
        </p:nvSpPr>
        <p:spPr>
          <a:xfrm>
            <a:off x="596055" y="388581"/>
            <a:ext cx="10393678" cy="914960"/>
          </a:xfrm>
        </p:spPr>
        <p:txBody>
          <a:bodyPr/>
          <a:lstStyle/>
          <a:p>
            <a:r>
              <a:rPr lang="en-US" dirty="0"/>
              <a:t>Evaluating your data sources</a:t>
            </a:r>
          </a:p>
        </p:txBody>
      </p:sp>
      <p:sp>
        <p:nvSpPr>
          <p:cNvPr id="5" name="Text Placeholder 4">
            <a:extLst>
              <a:ext uri="{FF2B5EF4-FFF2-40B4-BE49-F238E27FC236}">
                <a16:creationId xmlns:a16="http://schemas.microsoft.com/office/drawing/2014/main" id="{2D7A2606-E5E1-FC01-17EB-C11DD941C69C}"/>
              </a:ext>
            </a:extLst>
          </p:cNvPr>
          <p:cNvSpPr>
            <a:spLocks noGrp="1"/>
          </p:cNvSpPr>
          <p:nvPr>
            <p:ph type="body" sz="quarter" idx="17"/>
          </p:nvPr>
        </p:nvSpPr>
        <p:spPr>
          <a:xfrm>
            <a:off x="596055" y="1550259"/>
            <a:ext cx="10393678" cy="4613474"/>
          </a:xfrm>
        </p:spPr>
        <p:txBody>
          <a:bodyPr/>
          <a:lstStyle/>
          <a:p>
            <a:pPr>
              <a:lnSpc>
                <a:spcPct val="150000"/>
              </a:lnSpc>
              <a:spcAft>
                <a:spcPts val="1200"/>
              </a:spcAft>
            </a:pPr>
            <a:r>
              <a:rPr lang="en-US" sz="2400" b="1" dirty="0"/>
              <a:t>Evaluate </a:t>
            </a:r>
            <a:r>
              <a:rPr lang="en-US" sz="2400" b="1" i="1" dirty="0"/>
              <a:t>in relation to your key workforce questions/data needs</a:t>
            </a:r>
            <a:r>
              <a:rPr lang="en-US" sz="2400" b="1" dirty="0"/>
              <a:t> along multiple dimensions:</a:t>
            </a:r>
          </a:p>
          <a:p>
            <a:pPr marL="640080" indent="-457200" algn="just">
              <a:lnSpc>
                <a:spcPct val="150000"/>
              </a:lnSpc>
              <a:buFont typeface="Arial" panose="020B0604020202020204" pitchFamily="34" charset="0"/>
              <a:buChar char="•"/>
            </a:pPr>
            <a:r>
              <a:rPr lang="en-US" sz="2400" i="1" dirty="0"/>
              <a:t>Coverage</a:t>
            </a:r>
          </a:p>
          <a:p>
            <a:pPr marL="640080" indent="-457200" algn="just">
              <a:lnSpc>
                <a:spcPct val="150000"/>
              </a:lnSpc>
              <a:buFont typeface="Arial" panose="020B0604020202020204" pitchFamily="34" charset="0"/>
              <a:buChar char="•"/>
            </a:pPr>
            <a:r>
              <a:rPr lang="en-US" sz="2400" i="1" dirty="0"/>
              <a:t>Content</a:t>
            </a:r>
          </a:p>
          <a:p>
            <a:pPr marL="640080" indent="-457200" algn="just">
              <a:lnSpc>
                <a:spcPct val="150000"/>
              </a:lnSpc>
              <a:buFont typeface="Arial" panose="020B0604020202020204" pitchFamily="34" charset="0"/>
              <a:buChar char="•"/>
            </a:pPr>
            <a:r>
              <a:rPr lang="en-US" sz="2400" i="1" dirty="0"/>
              <a:t>Quality</a:t>
            </a:r>
          </a:p>
          <a:p>
            <a:pPr marL="640080" indent="-457200" algn="just">
              <a:lnSpc>
                <a:spcPct val="150000"/>
              </a:lnSpc>
              <a:buFont typeface="Arial" panose="020B0604020202020204" pitchFamily="34" charset="0"/>
              <a:buChar char="•"/>
            </a:pPr>
            <a:r>
              <a:rPr lang="en-US" sz="2400" i="1" dirty="0"/>
              <a:t>Timeliness</a:t>
            </a:r>
          </a:p>
          <a:p>
            <a:pPr marL="640080" indent="-457200" algn="just">
              <a:lnSpc>
                <a:spcPct val="150000"/>
              </a:lnSpc>
              <a:buFont typeface="Arial" panose="020B0604020202020204" pitchFamily="34" charset="0"/>
              <a:buChar char="•"/>
            </a:pPr>
            <a:r>
              <a:rPr lang="en-US" sz="2400" i="1" dirty="0"/>
              <a:t>Integration potential (if applicable)</a:t>
            </a:r>
          </a:p>
        </p:txBody>
      </p:sp>
    </p:spTree>
    <p:extLst>
      <p:ext uri="{BB962C8B-B14F-4D97-AF65-F5344CB8AC3E}">
        <p14:creationId xmlns:p14="http://schemas.microsoft.com/office/powerpoint/2010/main" val="24350309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908889-0FB5-6378-34A0-A0D78BC77D9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C92917F0-0461-8753-3DF1-5F71AACC1F4D}"/>
              </a:ext>
            </a:extLst>
          </p:cNvPr>
          <p:cNvSpPr>
            <a:spLocks noGrp="1"/>
          </p:cNvSpPr>
          <p:nvPr>
            <p:ph type="title"/>
          </p:nvPr>
        </p:nvSpPr>
        <p:spPr>
          <a:xfrm>
            <a:off x="596055" y="388581"/>
            <a:ext cx="10393678" cy="914960"/>
          </a:xfrm>
        </p:spPr>
        <p:txBody>
          <a:bodyPr/>
          <a:lstStyle/>
          <a:p>
            <a:r>
              <a:rPr lang="en-US" dirty="0"/>
              <a:t>Evaluating your data sources, continued</a:t>
            </a:r>
          </a:p>
        </p:txBody>
      </p:sp>
      <p:sp>
        <p:nvSpPr>
          <p:cNvPr id="5" name="Text Placeholder 4">
            <a:extLst>
              <a:ext uri="{FF2B5EF4-FFF2-40B4-BE49-F238E27FC236}">
                <a16:creationId xmlns:a16="http://schemas.microsoft.com/office/drawing/2014/main" id="{D77ACB32-3E7D-8FBB-626A-3F0E6F011078}"/>
              </a:ext>
            </a:extLst>
          </p:cNvPr>
          <p:cNvSpPr>
            <a:spLocks noGrp="1"/>
          </p:cNvSpPr>
          <p:nvPr>
            <p:ph type="body" sz="quarter" idx="17"/>
          </p:nvPr>
        </p:nvSpPr>
        <p:spPr>
          <a:xfrm>
            <a:off x="728133" y="1880486"/>
            <a:ext cx="10261600" cy="4588933"/>
          </a:xfrm>
        </p:spPr>
        <p:txBody>
          <a:bodyPr/>
          <a:lstStyle/>
          <a:p>
            <a:pPr marL="182880" indent="0" algn="just">
              <a:lnSpc>
                <a:spcPct val="150000"/>
              </a:lnSpc>
            </a:pPr>
            <a:r>
              <a:rPr lang="en-US" sz="2400" b="1" dirty="0"/>
              <a:t>Can assign a score to each dimension</a:t>
            </a:r>
          </a:p>
          <a:p>
            <a:pPr marL="182880" indent="0" algn="just">
              <a:lnSpc>
                <a:spcPct val="150000"/>
              </a:lnSpc>
            </a:pPr>
            <a:endParaRPr lang="en-US" sz="2400" b="1" dirty="0"/>
          </a:p>
          <a:p>
            <a:pPr marL="182880" indent="0" algn="just">
              <a:lnSpc>
                <a:spcPct val="150000"/>
              </a:lnSpc>
            </a:pPr>
            <a:r>
              <a:rPr lang="en-US" sz="2400" i="1" dirty="0"/>
              <a:t>	</a:t>
            </a:r>
            <a:r>
              <a:rPr lang="en-US" sz="2400" dirty="0"/>
              <a:t>Example: </a:t>
            </a:r>
          </a:p>
          <a:p>
            <a:pPr marL="182880" indent="0" algn="just">
              <a:lnSpc>
                <a:spcPct val="150000"/>
              </a:lnSpc>
            </a:pPr>
            <a:r>
              <a:rPr lang="en-US" sz="2400" i="1" dirty="0"/>
              <a:t>		</a:t>
            </a:r>
            <a:r>
              <a:rPr lang="en-US" sz="2400" i="1" u="sng" dirty="0"/>
              <a:t>Data quality</a:t>
            </a:r>
            <a:r>
              <a:rPr lang="en-US" sz="2400" i="1" dirty="0"/>
              <a:t>:  Poor (1) / Inconsistent (2) / Generally reliable (3) /  			High (4)</a:t>
            </a:r>
          </a:p>
          <a:p>
            <a:pPr marL="182880" indent="0" algn="just">
              <a:lnSpc>
                <a:spcPct val="150000"/>
              </a:lnSpc>
            </a:pPr>
            <a:endParaRPr lang="en-US" sz="2400" dirty="0"/>
          </a:p>
          <a:p>
            <a:pPr marL="182880" indent="0" algn="just">
              <a:lnSpc>
                <a:spcPct val="150000"/>
              </a:lnSpc>
            </a:pPr>
            <a:r>
              <a:rPr lang="en-US" sz="2400" b="1" i="1" dirty="0"/>
              <a:t>The higher the total score – the more aligned</a:t>
            </a:r>
          </a:p>
        </p:txBody>
      </p:sp>
    </p:spTree>
    <p:extLst>
      <p:ext uri="{BB962C8B-B14F-4D97-AF65-F5344CB8AC3E}">
        <p14:creationId xmlns:p14="http://schemas.microsoft.com/office/powerpoint/2010/main" val="6936831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B7FA7E-5FA4-3294-2EA2-584E6A4BBA40}"/>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615E9F8F-F703-188A-0717-3B2BE91EEB93}"/>
              </a:ext>
            </a:extLst>
          </p:cNvPr>
          <p:cNvSpPr>
            <a:spLocks noGrp="1"/>
          </p:cNvSpPr>
          <p:nvPr>
            <p:ph type="title" idx="4294967295"/>
          </p:nvPr>
        </p:nvSpPr>
        <p:spPr>
          <a:xfrm>
            <a:off x="819149" y="1595438"/>
            <a:ext cx="8518034" cy="260307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90000"/>
              </a:lnSpc>
              <a:spcBef>
                <a:spcPts val="1200"/>
              </a:spcBef>
              <a:spcAft>
                <a:spcPts val="0"/>
              </a:spcAft>
              <a:buClrTx/>
              <a:buSzTx/>
              <a:buFontTx/>
              <a:buNone/>
              <a:tabLst/>
              <a:defRPr/>
            </a:pPr>
            <a:r>
              <a:rPr kumimoji="0" lang="en-US" sz="5400" b="1" i="0" u="none" strike="noStrike" kern="1200" cap="none" spc="0" normalizeH="0" baseline="0" noProof="0" dirty="0">
                <a:ln>
                  <a:noFill/>
                </a:ln>
                <a:solidFill>
                  <a:schemeClr val="bg1"/>
                </a:solidFill>
                <a:effectLst/>
                <a:uLnTx/>
                <a:uFillTx/>
                <a:latin typeface="Source Serif Pro" panose="02040603050405020204" pitchFamily="18" charset="0"/>
                <a:ea typeface="Source Serif Pro" panose="02040603050405020204" pitchFamily="18" charset="0"/>
                <a:cs typeface="+mn-cs"/>
              </a:rPr>
              <a:t>Three Steps Toward a Strategic Workforce Data Approach  </a:t>
            </a:r>
          </a:p>
        </p:txBody>
      </p:sp>
      <p:sp>
        <p:nvSpPr>
          <p:cNvPr id="2" name="Text Placeholder 1">
            <a:extLst>
              <a:ext uri="{FF2B5EF4-FFF2-40B4-BE49-F238E27FC236}">
                <a16:creationId xmlns:a16="http://schemas.microsoft.com/office/drawing/2014/main" id="{AA503A2F-B69F-1324-8E30-91F7475FBC3B}"/>
              </a:ext>
            </a:extLst>
          </p:cNvPr>
          <p:cNvSpPr>
            <a:spLocks noGrp="1"/>
          </p:cNvSpPr>
          <p:nvPr>
            <p:ph type="body" idx="1"/>
          </p:nvPr>
        </p:nvSpPr>
        <p:spPr>
          <a:xfrm>
            <a:off x="800100" y="4487861"/>
            <a:ext cx="8518033" cy="1549401"/>
          </a:xfrm>
        </p:spPr>
        <p:txBody>
          <a:bodyPr/>
          <a:lstStyle/>
          <a:p>
            <a:pPr>
              <a:spcBef>
                <a:spcPts val="1200"/>
              </a:spcBef>
            </a:pPr>
            <a:r>
              <a:rPr lang="en-US" sz="4000" b="1" dirty="0"/>
              <a:t>Understanding gaps</a:t>
            </a:r>
            <a:endParaRPr lang="en-US" dirty="0"/>
          </a:p>
        </p:txBody>
      </p:sp>
      <p:sp>
        <p:nvSpPr>
          <p:cNvPr id="5" name="TextBox 4">
            <a:extLst>
              <a:ext uri="{FF2B5EF4-FFF2-40B4-BE49-F238E27FC236}">
                <a16:creationId xmlns:a16="http://schemas.microsoft.com/office/drawing/2014/main" id="{6D218162-F122-25C9-40D4-AC5908AD3883}"/>
              </a:ext>
            </a:extLst>
          </p:cNvPr>
          <p:cNvSpPr txBox="1"/>
          <p:nvPr/>
        </p:nvSpPr>
        <p:spPr>
          <a:xfrm>
            <a:off x="9739914" y="3234674"/>
            <a:ext cx="2452086" cy="450892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700" b="1" i="0" u="none" strike="noStrike" kern="1200" cap="none" spc="0" normalizeH="0" baseline="0" noProof="0" dirty="0">
                <a:ln>
                  <a:noFill/>
                </a:ln>
                <a:solidFill>
                  <a:srgbClr val="A6CAE8"/>
                </a:solidFill>
                <a:effectLst/>
                <a:uLnTx/>
                <a:uFillTx/>
                <a:latin typeface="Arial" panose="020B0604020202020204"/>
                <a:ea typeface="+mn-ea"/>
                <a:cs typeface="+mn-cs"/>
              </a:rPr>
              <a:t>3</a:t>
            </a:r>
          </a:p>
        </p:txBody>
      </p:sp>
    </p:spTree>
    <p:extLst>
      <p:ext uri="{BB962C8B-B14F-4D97-AF65-F5344CB8AC3E}">
        <p14:creationId xmlns:p14="http://schemas.microsoft.com/office/powerpoint/2010/main" val="13460432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7DEDD8-D630-C712-A25A-F373F0707ED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2033ACB-3427-5FDF-13A5-694423BF3B43}"/>
              </a:ext>
            </a:extLst>
          </p:cNvPr>
          <p:cNvSpPr>
            <a:spLocks noGrp="1"/>
          </p:cNvSpPr>
          <p:nvPr>
            <p:ph type="title"/>
          </p:nvPr>
        </p:nvSpPr>
        <p:spPr>
          <a:xfrm>
            <a:off x="596055" y="388581"/>
            <a:ext cx="10393678" cy="914960"/>
          </a:xfrm>
        </p:spPr>
        <p:txBody>
          <a:bodyPr/>
          <a:lstStyle/>
          <a:p>
            <a:r>
              <a:rPr lang="en-US" dirty="0"/>
              <a:t>Understanding gaps</a:t>
            </a:r>
          </a:p>
        </p:txBody>
      </p:sp>
      <p:sp>
        <p:nvSpPr>
          <p:cNvPr id="5" name="Text Placeholder 4">
            <a:extLst>
              <a:ext uri="{FF2B5EF4-FFF2-40B4-BE49-F238E27FC236}">
                <a16:creationId xmlns:a16="http://schemas.microsoft.com/office/drawing/2014/main" id="{EB9CE0F4-BA77-1D0B-E8EB-340EE8C6D82D}"/>
              </a:ext>
            </a:extLst>
          </p:cNvPr>
          <p:cNvSpPr>
            <a:spLocks noGrp="1"/>
          </p:cNvSpPr>
          <p:nvPr>
            <p:ph type="body" sz="quarter" idx="17"/>
          </p:nvPr>
        </p:nvSpPr>
        <p:spPr>
          <a:xfrm>
            <a:off x="596055" y="1519518"/>
            <a:ext cx="10393678" cy="4949901"/>
          </a:xfrm>
        </p:spPr>
        <p:txBody>
          <a:bodyPr/>
          <a:lstStyle/>
          <a:p>
            <a:pPr marL="182880" indent="0" algn="just">
              <a:lnSpc>
                <a:spcPct val="150000"/>
              </a:lnSpc>
              <a:spcAft>
                <a:spcPts val="1200"/>
              </a:spcAft>
            </a:pPr>
            <a:r>
              <a:rPr lang="en-US" sz="2400" dirty="0"/>
              <a:t>Low-scoring dimensions = gaps</a:t>
            </a:r>
          </a:p>
          <a:p>
            <a:pPr marL="182880" indent="0" algn="just">
              <a:lnSpc>
                <a:spcPct val="150000"/>
              </a:lnSpc>
            </a:pPr>
            <a:r>
              <a:rPr lang="en-US" sz="2400" dirty="0"/>
              <a:t>What information is missing?</a:t>
            </a:r>
          </a:p>
          <a:p>
            <a:pPr marL="182880" indent="0" algn="just">
              <a:lnSpc>
                <a:spcPct val="150000"/>
              </a:lnSpc>
            </a:pPr>
            <a:r>
              <a:rPr lang="en-US" sz="2400" dirty="0"/>
              <a:t>	E.g.:  </a:t>
            </a:r>
            <a:r>
              <a:rPr lang="en-US" sz="2400" i="1" dirty="0"/>
              <a:t>	Data element:________</a:t>
            </a:r>
          </a:p>
          <a:p>
            <a:pPr marL="182880" indent="0" algn="just">
              <a:lnSpc>
                <a:spcPct val="150000"/>
              </a:lnSpc>
            </a:pPr>
            <a:r>
              <a:rPr lang="en-US" sz="2400" i="1" dirty="0"/>
              <a:t>			Population:________ </a:t>
            </a:r>
          </a:p>
          <a:p>
            <a:pPr marL="182880" indent="0" algn="just">
              <a:lnSpc>
                <a:spcPct val="150000"/>
              </a:lnSpc>
            </a:pPr>
            <a:r>
              <a:rPr lang="en-US" sz="2400" i="1" dirty="0"/>
              <a:t>			Settings/programs: ________</a:t>
            </a:r>
          </a:p>
          <a:p>
            <a:pPr marL="182880" indent="0" algn="just">
              <a:lnSpc>
                <a:spcPct val="150000"/>
              </a:lnSpc>
              <a:spcAft>
                <a:spcPts val="1200"/>
              </a:spcAft>
            </a:pPr>
            <a:r>
              <a:rPr lang="en-US" sz="2400" i="1" dirty="0"/>
              <a:t>			Geography/time: ________</a:t>
            </a:r>
          </a:p>
          <a:p>
            <a:pPr marL="182880" indent="0" algn="just">
              <a:lnSpc>
                <a:spcPct val="150000"/>
              </a:lnSpc>
            </a:pPr>
            <a:r>
              <a:rPr lang="en-US" sz="2400" dirty="0"/>
              <a:t>Why does it matter?  </a:t>
            </a:r>
          </a:p>
          <a:p>
            <a:pPr marL="182880" indent="0" algn="just">
              <a:lnSpc>
                <a:spcPct val="150000"/>
              </a:lnSpc>
            </a:pPr>
            <a:r>
              <a:rPr lang="en-US" sz="2400" dirty="0"/>
              <a:t>	I.e., impact on key workforce questions</a:t>
            </a:r>
          </a:p>
        </p:txBody>
      </p:sp>
    </p:spTree>
    <p:extLst>
      <p:ext uri="{BB962C8B-B14F-4D97-AF65-F5344CB8AC3E}">
        <p14:creationId xmlns:p14="http://schemas.microsoft.com/office/powerpoint/2010/main" val="39419474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49C482F-0821-A8FD-430D-8AC8848CF66D}"/>
              </a:ext>
            </a:extLst>
          </p:cNvPr>
          <p:cNvSpPr>
            <a:spLocks noGrp="1"/>
          </p:cNvSpPr>
          <p:nvPr>
            <p:ph type="title" idx="4294967295"/>
          </p:nvPr>
        </p:nvSpPr>
        <p:spPr>
          <a:xfrm>
            <a:off x="714703" y="681038"/>
            <a:ext cx="3762048" cy="92830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5400" b="1" i="0" u="none" strike="noStrike" kern="1200" cap="none" spc="0" normalizeH="0" baseline="0" noProof="0" dirty="0">
                <a:ln>
                  <a:noFill/>
                </a:ln>
                <a:solidFill>
                  <a:schemeClr val="bg1"/>
                </a:solidFill>
                <a:effectLst/>
                <a:uLnTx/>
                <a:uFillTx/>
                <a:latin typeface="Source Serif Pro" panose="02040603050405020204" pitchFamily="18" charset="0"/>
                <a:ea typeface="Source Serif Pro" panose="02040603050405020204" pitchFamily="18" charset="0"/>
                <a:cs typeface="+mn-cs"/>
              </a:rPr>
              <a:t>Agenda</a:t>
            </a:r>
          </a:p>
        </p:txBody>
      </p:sp>
      <p:sp>
        <p:nvSpPr>
          <p:cNvPr id="2" name="Text Placeholder 1">
            <a:extLst>
              <a:ext uri="{FF2B5EF4-FFF2-40B4-BE49-F238E27FC236}">
                <a16:creationId xmlns:a16="http://schemas.microsoft.com/office/drawing/2014/main" id="{EC518614-7DC6-4633-35A8-38EF8671E6DC}"/>
              </a:ext>
            </a:extLst>
          </p:cNvPr>
          <p:cNvSpPr>
            <a:spLocks noGrp="1"/>
          </p:cNvSpPr>
          <p:nvPr>
            <p:ph type="body" idx="1"/>
          </p:nvPr>
        </p:nvSpPr>
        <p:spPr/>
        <p:txBody>
          <a:bodyPr/>
          <a:lstStyle/>
          <a:p>
            <a:r>
              <a:rPr lang="en-US" b="1" noProof="0" dirty="0"/>
              <a:t>Data Workshop Series</a:t>
            </a:r>
          </a:p>
          <a:p>
            <a:pPr>
              <a:lnSpc>
                <a:spcPct val="150000"/>
              </a:lnSpc>
            </a:pPr>
            <a:r>
              <a:rPr lang="en-US" dirty="0"/>
              <a:t>Identifying and Aligning Data Sources and Understanding Gaps</a:t>
            </a:r>
          </a:p>
          <a:p>
            <a:endParaRPr lang="en-US" noProof="0" dirty="0"/>
          </a:p>
        </p:txBody>
      </p:sp>
      <p:sp>
        <p:nvSpPr>
          <p:cNvPr id="4" name="Text Placeholder 3">
            <a:extLst>
              <a:ext uri="{FF2B5EF4-FFF2-40B4-BE49-F238E27FC236}">
                <a16:creationId xmlns:a16="http://schemas.microsoft.com/office/drawing/2014/main" id="{84726533-8AB2-7B66-49C3-D0C9B8FCCAFF}"/>
              </a:ext>
            </a:extLst>
          </p:cNvPr>
          <p:cNvSpPr>
            <a:spLocks noGrp="1"/>
          </p:cNvSpPr>
          <p:nvPr>
            <p:ph type="body" idx="11"/>
          </p:nvPr>
        </p:nvSpPr>
        <p:spPr>
          <a:xfrm>
            <a:off x="6278252" y="681037"/>
            <a:ext cx="5069198" cy="685799"/>
          </a:xfrm>
        </p:spPr>
        <p:txBody>
          <a:bodyPr anchor="ctr"/>
          <a:lstStyle/>
          <a:p>
            <a:r>
              <a:rPr lang="en-US" noProof="0"/>
              <a:t>Introduction and Overview</a:t>
            </a:r>
          </a:p>
        </p:txBody>
      </p:sp>
      <p:pic>
        <p:nvPicPr>
          <p:cNvPr id="6" name="Graphic 5">
            <a:extLst>
              <a:ext uri="{FF2B5EF4-FFF2-40B4-BE49-F238E27FC236}">
                <a16:creationId xmlns:a16="http://schemas.microsoft.com/office/drawing/2014/main" id="{DA2DE854-97A9-0C09-F414-983A4B90A4C8}"/>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5410200" y="681037"/>
            <a:ext cx="685800" cy="685800"/>
          </a:xfrm>
          <a:prstGeom prst="rect">
            <a:avLst/>
          </a:prstGeom>
        </p:spPr>
      </p:pic>
      <p:pic>
        <p:nvPicPr>
          <p:cNvPr id="8" name="Graphic 7">
            <a:extLst>
              <a:ext uri="{FF2B5EF4-FFF2-40B4-BE49-F238E27FC236}">
                <a16:creationId xmlns:a16="http://schemas.microsoft.com/office/drawing/2014/main" id="{9C1318F9-7DE7-D928-625C-3ADBA9F8BE5A}"/>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410200" y="1651409"/>
            <a:ext cx="685800" cy="685800"/>
          </a:xfrm>
          <a:prstGeom prst="rect">
            <a:avLst/>
          </a:prstGeom>
        </p:spPr>
      </p:pic>
      <p:pic>
        <p:nvPicPr>
          <p:cNvPr id="10" name="Graphic 9">
            <a:extLst>
              <a:ext uri="{FF2B5EF4-FFF2-40B4-BE49-F238E27FC236}">
                <a16:creationId xmlns:a16="http://schemas.microsoft.com/office/drawing/2014/main" id="{EFC90DE6-1F77-E477-27E1-FBD3D539C9D5}"/>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410200" y="2621781"/>
            <a:ext cx="685800" cy="685800"/>
          </a:xfrm>
          <a:prstGeom prst="rect">
            <a:avLst/>
          </a:prstGeom>
        </p:spPr>
      </p:pic>
      <p:pic>
        <p:nvPicPr>
          <p:cNvPr id="12" name="Graphic 11">
            <a:extLst>
              <a:ext uri="{FF2B5EF4-FFF2-40B4-BE49-F238E27FC236}">
                <a16:creationId xmlns:a16="http://schemas.microsoft.com/office/drawing/2014/main" id="{F19A08BA-1B89-F5DE-77FD-A66FC375731E}"/>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5410200" y="3592153"/>
            <a:ext cx="685800" cy="685800"/>
          </a:xfrm>
          <a:prstGeom prst="rect">
            <a:avLst/>
          </a:prstGeom>
        </p:spPr>
      </p:pic>
      <p:sp>
        <p:nvSpPr>
          <p:cNvPr id="16" name="Text Placeholder 3">
            <a:extLst>
              <a:ext uri="{FF2B5EF4-FFF2-40B4-BE49-F238E27FC236}">
                <a16:creationId xmlns:a16="http://schemas.microsoft.com/office/drawing/2014/main" id="{7EF010DA-82D3-E073-5C4F-D443638BECA6}"/>
              </a:ext>
            </a:extLst>
          </p:cNvPr>
          <p:cNvSpPr txBox="1">
            <a:spLocks/>
          </p:cNvSpPr>
          <p:nvPr/>
        </p:nvSpPr>
        <p:spPr>
          <a:xfrm>
            <a:off x="6278252" y="1651410"/>
            <a:ext cx="5069198" cy="685799"/>
          </a:xfrm>
          <a:prstGeom prst="rect">
            <a:avLst/>
          </a:prstGeom>
        </p:spPr>
        <p:txBody>
          <a:bodyPr lIns="0" tIns="0" rIns="0" bIns="0" anchor="ctr"/>
          <a:lstStyle>
            <a:lvl1pPr marL="0" indent="0" algn="l" defTabSz="914400" rtl="0" eaLnBrk="1" latinLnBrk="0" hangingPunct="1">
              <a:lnSpc>
                <a:spcPct val="90000"/>
              </a:lnSpc>
              <a:spcBef>
                <a:spcPts val="1000"/>
              </a:spcBef>
              <a:buFont typeface="Arial" panose="020B0604020202020204" pitchFamily="34" charset="0"/>
              <a:buNone/>
              <a:defRPr sz="1800" kern="1200">
                <a:solidFill>
                  <a:srgbClr val="FFFFFF"/>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en-US" noProof="0" dirty="0"/>
              <a:t>State </a:t>
            </a:r>
            <a:r>
              <a:rPr lang="en-US" dirty="0"/>
              <a:t>Insights</a:t>
            </a:r>
            <a:r>
              <a:rPr lang="en-US" noProof="0" dirty="0"/>
              <a:t>: Kansas</a:t>
            </a:r>
          </a:p>
        </p:txBody>
      </p:sp>
      <p:sp>
        <p:nvSpPr>
          <p:cNvPr id="15" name="Text Placeholder 3">
            <a:extLst>
              <a:ext uri="{FF2B5EF4-FFF2-40B4-BE49-F238E27FC236}">
                <a16:creationId xmlns:a16="http://schemas.microsoft.com/office/drawing/2014/main" id="{76B81901-0AF1-8592-F812-7658257DD60B}"/>
              </a:ext>
            </a:extLst>
          </p:cNvPr>
          <p:cNvSpPr txBox="1">
            <a:spLocks/>
          </p:cNvSpPr>
          <p:nvPr/>
        </p:nvSpPr>
        <p:spPr>
          <a:xfrm>
            <a:off x="6278252" y="2612023"/>
            <a:ext cx="5069198" cy="685799"/>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rgbClr val="FFFFFF"/>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800" b="0" i="0" u="none" strike="noStrike" kern="1200" cap="none" spc="0" normalizeH="0" baseline="0" noProof="0">
                <a:ln>
                  <a:noFill/>
                </a:ln>
                <a:solidFill>
                  <a:srgbClr val="FFFFFF"/>
                </a:solidFill>
                <a:effectLst/>
                <a:uLnTx/>
                <a:uFillTx/>
                <a:latin typeface="+mn-lt"/>
                <a:ea typeface="+mn-ea"/>
                <a:cs typeface="+mn-cs"/>
              </a:rPr>
              <a:t>Q&amp;A</a:t>
            </a:r>
            <a:endParaRPr kumimoji="0" lang="en-US" sz="1800" b="0" i="0" u="none" strike="noStrike" kern="1200" cap="none" spc="0" normalizeH="0" baseline="0" noProof="0" dirty="0">
              <a:ln>
                <a:noFill/>
              </a:ln>
              <a:solidFill>
                <a:srgbClr val="FFFFFF"/>
              </a:solidFill>
              <a:effectLst/>
              <a:uLnTx/>
              <a:uFillTx/>
              <a:latin typeface="+mn-lt"/>
              <a:ea typeface="+mn-ea"/>
              <a:cs typeface="+mn-cs"/>
            </a:endParaRPr>
          </a:p>
        </p:txBody>
      </p:sp>
      <p:sp>
        <p:nvSpPr>
          <p:cNvPr id="17" name="Text Placeholder 3">
            <a:extLst>
              <a:ext uri="{FF2B5EF4-FFF2-40B4-BE49-F238E27FC236}">
                <a16:creationId xmlns:a16="http://schemas.microsoft.com/office/drawing/2014/main" id="{1AD44535-9436-311C-2DF6-D89CC2903941}"/>
              </a:ext>
            </a:extLst>
          </p:cNvPr>
          <p:cNvSpPr txBox="1">
            <a:spLocks/>
          </p:cNvSpPr>
          <p:nvPr/>
        </p:nvSpPr>
        <p:spPr>
          <a:xfrm>
            <a:off x="6278252" y="3592154"/>
            <a:ext cx="5069198" cy="685799"/>
          </a:xfrm>
          <a:prstGeom prst="rect">
            <a:avLst/>
          </a:prstGeom>
        </p:spPr>
        <p:txBody>
          <a:bodyPr lIns="0" tIns="0" rIns="0" bIns="0" anchor="ctr"/>
          <a:lstStyle>
            <a:lvl1pPr marL="0" indent="0" algn="l" defTabSz="914400" rtl="0" eaLnBrk="1" latinLnBrk="0" hangingPunct="1">
              <a:lnSpc>
                <a:spcPct val="90000"/>
              </a:lnSpc>
              <a:spcBef>
                <a:spcPts val="1000"/>
              </a:spcBef>
              <a:buFont typeface="Arial" panose="020B0604020202020204" pitchFamily="34" charset="0"/>
              <a:buNone/>
              <a:defRPr sz="1800" kern="1200">
                <a:solidFill>
                  <a:srgbClr val="FFFFFF"/>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en-US" noProof="0"/>
              <a:t>Small Group Discussions and Report-Outs</a:t>
            </a:r>
          </a:p>
        </p:txBody>
      </p:sp>
    </p:spTree>
    <p:extLst>
      <p:ext uri="{BB962C8B-B14F-4D97-AF65-F5344CB8AC3E}">
        <p14:creationId xmlns:p14="http://schemas.microsoft.com/office/powerpoint/2010/main" val="25738919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54DB71-AA2F-3229-D9F4-3CF1B3793FF9}"/>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A69B2AF-0265-F49A-D4B0-4019FCFFED4A}"/>
              </a:ext>
            </a:extLst>
          </p:cNvPr>
          <p:cNvSpPr>
            <a:spLocks noGrp="1"/>
          </p:cNvSpPr>
          <p:nvPr>
            <p:ph type="title"/>
          </p:nvPr>
        </p:nvSpPr>
        <p:spPr>
          <a:xfrm>
            <a:off x="596055" y="388581"/>
            <a:ext cx="10393678" cy="914960"/>
          </a:xfrm>
        </p:spPr>
        <p:txBody>
          <a:bodyPr/>
          <a:lstStyle/>
          <a:p>
            <a:r>
              <a:rPr lang="en-US" dirty="0"/>
              <a:t>Understanding gaps, continued</a:t>
            </a:r>
          </a:p>
        </p:txBody>
      </p:sp>
      <p:sp>
        <p:nvSpPr>
          <p:cNvPr id="5" name="Text Placeholder 4">
            <a:extLst>
              <a:ext uri="{FF2B5EF4-FFF2-40B4-BE49-F238E27FC236}">
                <a16:creationId xmlns:a16="http://schemas.microsoft.com/office/drawing/2014/main" id="{93B3809F-3BFE-037E-42CC-AB68FF58D220}"/>
              </a:ext>
            </a:extLst>
          </p:cNvPr>
          <p:cNvSpPr>
            <a:spLocks noGrp="1"/>
          </p:cNvSpPr>
          <p:nvPr>
            <p:ph type="body" sz="quarter" idx="17"/>
          </p:nvPr>
        </p:nvSpPr>
        <p:spPr>
          <a:xfrm>
            <a:off x="596055" y="1526502"/>
            <a:ext cx="9771627" cy="4349864"/>
          </a:xfrm>
        </p:spPr>
        <p:txBody>
          <a:bodyPr/>
          <a:lstStyle/>
          <a:p>
            <a:pPr marL="182880" indent="0" algn="just">
              <a:lnSpc>
                <a:spcPct val="150000"/>
              </a:lnSpc>
            </a:pPr>
            <a:r>
              <a:rPr lang="en-US" sz="2400" dirty="0"/>
              <a:t>What are the root causes for this gap?</a:t>
            </a:r>
          </a:p>
          <a:p>
            <a:pPr marL="182880" indent="0" algn="just">
              <a:lnSpc>
                <a:spcPct val="150000"/>
              </a:lnSpc>
              <a:spcAft>
                <a:spcPts val="1200"/>
              </a:spcAft>
            </a:pPr>
            <a:r>
              <a:rPr lang="en-US" sz="2400" i="1" dirty="0"/>
              <a:t>	E.g.: policies, system/technology limitations, cost, reporting burden, 	lack of coordination, something else?</a:t>
            </a:r>
          </a:p>
          <a:p>
            <a:pPr marL="182880" indent="0" algn="just">
              <a:lnSpc>
                <a:spcPct val="150000"/>
              </a:lnSpc>
              <a:spcAft>
                <a:spcPts val="1200"/>
              </a:spcAft>
            </a:pPr>
            <a:r>
              <a:rPr lang="en-US" sz="2400" dirty="0"/>
              <a:t>Prioritize gaps: quick wins vs long-term fixes</a:t>
            </a:r>
          </a:p>
          <a:p>
            <a:pPr marL="182880" indent="0" algn="just">
              <a:lnSpc>
                <a:spcPct val="150000"/>
              </a:lnSpc>
            </a:pPr>
            <a:r>
              <a:rPr lang="en-US" sz="2400" dirty="0"/>
              <a:t>Prioritize based on:</a:t>
            </a:r>
          </a:p>
          <a:p>
            <a:pPr marL="182880" indent="0" algn="just">
              <a:lnSpc>
                <a:spcPct val="150000"/>
              </a:lnSpc>
            </a:pPr>
            <a:r>
              <a:rPr lang="en-US" sz="2400" dirty="0"/>
              <a:t>	</a:t>
            </a:r>
            <a:r>
              <a:rPr lang="en-US" sz="2400" i="1" dirty="0"/>
              <a:t>Impact on key workforce questions</a:t>
            </a:r>
          </a:p>
          <a:p>
            <a:pPr marL="182880" indent="0" algn="just">
              <a:lnSpc>
                <a:spcPct val="150000"/>
              </a:lnSpc>
            </a:pPr>
            <a:r>
              <a:rPr lang="en-US" sz="2400" i="1" dirty="0"/>
              <a:t>	Feasibility (cost, time, burden, etc.)</a:t>
            </a:r>
          </a:p>
        </p:txBody>
      </p:sp>
    </p:spTree>
    <p:extLst>
      <p:ext uri="{BB962C8B-B14F-4D97-AF65-F5344CB8AC3E}">
        <p14:creationId xmlns:p14="http://schemas.microsoft.com/office/powerpoint/2010/main" val="1865049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D19E16-9F40-1DAA-B89F-47EA2C136C2D}"/>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D590D25D-8746-B8A0-DCB4-A2009072042C}"/>
              </a:ext>
            </a:extLst>
          </p:cNvPr>
          <p:cNvSpPr>
            <a:spLocks noGrp="1"/>
          </p:cNvSpPr>
          <p:nvPr>
            <p:ph type="title" idx="4294967295"/>
          </p:nvPr>
        </p:nvSpPr>
        <p:spPr>
          <a:xfrm>
            <a:off x="819149" y="1595438"/>
            <a:ext cx="8518034" cy="151606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90000"/>
              </a:lnSpc>
              <a:spcBef>
                <a:spcPts val="1200"/>
              </a:spcBef>
              <a:spcAft>
                <a:spcPts val="0"/>
              </a:spcAft>
              <a:buClrTx/>
              <a:buSzTx/>
              <a:buFontTx/>
              <a:buNone/>
              <a:tabLst/>
              <a:defRPr/>
            </a:pPr>
            <a:r>
              <a:rPr kumimoji="0" lang="en-US" sz="5400" b="1" i="0" u="none" strike="noStrike" kern="1200" cap="none" spc="0" normalizeH="0" baseline="0" noProof="0" dirty="0">
                <a:ln>
                  <a:noFill/>
                </a:ln>
                <a:solidFill>
                  <a:schemeClr val="bg1"/>
                </a:solidFill>
                <a:effectLst/>
                <a:uLnTx/>
                <a:uFillTx/>
                <a:latin typeface="Source Serif Pro" panose="02040603050405020204" pitchFamily="18" charset="0"/>
                <a:ea typeface="Source Serif Pro" panose="02040603050405020204" pitchFamily="18" charset="0"/>
                <a:cs typeface="+mn-cs"/>
              </a:rPr>
              <a:t>Lessons from the Field: State Insights on Workforce Data Solutions</a:t>
            </a:r>
          </a:p>
        </p:txBody>
      </p:sp>
      <p:sp>
        <p:nvSpPr>
          <p:cNvPr id="2" name="Text Placeholder 1">
            <a:extLst>
              <a:ext uri="{FF2B5EF4-FFF2-40B4-BE49-F238E27FC236}">
                <a16:creationId xmlns:a16="http://schemas.microsoft.com/office/drawing/2014/main" id="{B4CA18D0-F9CD-9D5B-4556-D954A52541B4}"/>
              </a:ext>
            </a:extLst>
          </p:cNvPr>
          <p:cNvSpPr>
            <a:spLocks noGrp="1"/>
          </p:cNvSpPr>
          <p:nvPr>
            <p:ph type="body" idx="1"/>
          </p:nvPr>
        </p:nvSpPr>
        <p:spPr>
          <a:xfrm>
            <a:off x="819149" y="3929984"/>
            <a:ext cx="8518033" cy="1549401"/>
          </a:xfrm>
        </p:spPr>
        <p:txBody>
          <a:bodyPr/>
          <a:lstStyle/>
          <a:p>
            <a:pPr>
              <a:spcBef>
                <a:spcPts val="1200"/>
              </a:spcBef>
            </a:pPr>
            <a:r>
              <a:rPr lang="en-US" noProof="0" dirty="0"/>
              <a:t>Kansas</a:t>
            </a:r>
          </a:p>
        </p:txBody>
      </p:sp>
    </p:spTree>
    <p:extLst>
      <p:ext uri="{BB962C8B-B14F-4D97-AF65-F5344CB8AC3E}">
        <p14:creationId xmlns:p14="http://schemas.microsoft.com/office/powerpoint/2010/main" val="40836186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5EE1A9-8A67-C6A2-2356-ACC0402A32D3}"/>
              </a:ext>
            </a:extLst>
          </p:cNvPr>
          <p:cNvSpPr>
            <a:spLocks noGrp="1"/>
          </p:cNvSpPr>
          <p:nvPr>
            <p:ph type="title"/>
          </p:nvPr>
        </p:nvSpPr>
        <p:spPr>
          <a:xfrm>
            <a:off x="838200" y="236069"/>
            <a:ext cx="10515600" cy="1325563"/>
          </a:xfrm>
        </p:spPr>
        <p:txBody>
          <a:bodyPr>
            <a:normAutofit/>
          </a:bodyPr>
          <a:lstStyle/>
          <a:p>
            <a:pPr algn="ctr"/>
            <a:r>
              <a:rPr lang="en-US" sz="6600" dirty="0">
                <a:solidFill>
                  <a:schemeClr val="accent1">
                    <a:lumMod val="75000"/>
                  </a:schemeClr>
                </a:solidFill>
              </a:rPr>
              <a:t>State Spotlight: Kansas</a:t>
            </a:r>
          </a:p>
        </p:txBody>
      </p:sp>
      <p:pic>
        <p:nvPicPr>
          <p:cNvPr id="7" name="Picture 6" descr="Theresa Singh">
            <a:extLst>
              <a:ext uri="{FF2B5EF4-FFF2-40B4-BE49-F238E27FC236}">
                <a16:creationId xmlns:a16="http://schemas.microsoft.com/office/drawing/2014/main" id="{5C977F89-445C-1B28-482D-D3FC5E370FA1}"/>
              </a:ext>
            </a:extLst>
          </p:cNvPr>
          <p:cNvPicPr>
            <a:picLocks noChangeAspect="1"/>
          </p:cNvPicPr>
          <p:nvPr/>
        </p:nvPicPr>
        <p:blipFill>
          <a:blip r:embed="rId3">
            <a:extLst>
              <a:ext uri="{28A0092B-C50C-407E-A947-70E740481C1C}">
                <a14:useLocalDpi xmlns:a14="http://schemas.microsoft.com/office/drawing/2010/main" val="0"/>
              </a:ext>
            </a:extLst>
          </a:blip>
          <a:srcRect l="9859" r="6091" b="19803"/>
          <a:stretch>
            <a:fillRect/>
          </a:stretch>
        </p:blipFill>
        <p:spPr>
          <a:xfrm>
            <a:off x="1871621" y="1786603"/>
            <a:ext cx="2231053" cy="268385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Content Placeholder 3">
            <a:extLst>
              <a:ext uri="{FF2B5EF4-FFF2-40B4-BE49-F238E27FC236}">
                <a16:creationId xmlns:a16="http://schemas.microsoft.com/office/drawing/2014/main" id="{93537DEB-71BB-B8DB-5CA3-3E2E9EBD2B93}"/>
              </a:ext>
            </a:extLst>
          </p:cNvPr>
          <p:cNvSpPr>
            <a:spLocks noGrp="1"/>
          </p:cNvSpPr>
          <p:nvPr>
            <p:ph sz="half" idx="1"/>
          </p:nvPr>
        </p:nvSpPr>
        <p:spPr>
          <a:xfrm>
            <a:off x="396348" y="4336869"/>
            <a:ext cx="5181600" cy="2066718"/>
          </a:xfrm>
        </p:spPr>
        <p:txBody>
          <a:bodyPr>
            <a:normAutofit lnSpcReduction="10000"/>
          </a:bodyPr>
          <a:lstStyle/>
          <a:p>
            <a:pPr marL="0" indent="0" algn="ctr">
              <a:buNone/>
            </a:pPr>
            <a:endParaRPr lang="en-US" sz="2000" dirty="0"/>
          </a:p>
          <a:p>
            <a:pPr marL="0" indent="0" algn="ctr">
              <a:buNone/>
            </a:pPr>
            <a:r>
              <a:rPr lang="en-US" sz="2000" dirty="0"/>
              <a:t>Theresa Singh, MPA</a:t>
            </a:r>
          </a:p>
          <a:p>
            <a:pPr marL="0" indent="0" algn="ctr">
              <a:buNone/>
            </a:pPr>
            <a:r>
              <a:rPr lang="en-US" sz="2000" dirty="0"/>
              <a:t>HCBS Training Specialist </a:t>
            </a:r>
          </a:p>
          <a:p>
            <a:pPr marL="0" indent="0" algn="ctr">
              <a:buNone/>
            </a:pPr>
            <a:r>
              <a:rPr lang="en-US" sz="2000" dirty="0"/>
              <a:t>Kansas Department for Aging and                  Disability Services (KDADS)</a:t>
            </a:r>
          </a:p>
        </p:txBody>
      </p:sp>
      <p:pic>
        <p:nvPicPr>
          <p:cNvPr id="15" name="Picture 14" descr="Carrie Wendel-Hummell">
            <a:extLst>
              <a:ext uri="{FF2B5EF4-FFF2-40B4-BE49-F238E27FC236}">
                <a16:creationId xmlns:a16="http://schemas.microsoft.com/office/drawing/2014/main" id="{B2906542-CC7E-AA93-06E6-E9CA84BFAEBA}"/>
              </a:ext>
            </a:extLst>
          </p:cNvPr>
          <p:cNvPicPr>
            <a:picLocks noChangeAspect="1"/>
          </p:cNvPicPr>
          <p:nvPr/>
        </p:nvPicPr>
        <p:blipFill>
          <a:blip r:embed="rId4">
            <a:extLst>
              <a:ext uri="{28A0092B-C50C-407E-A947-70E740481C1C}">
                <a14:useLocalDpi xmlns:a14="http://schemas.microsoft.com/office/drawing/2010/main" val="0"/>
              </a:ext>
            </a:extLst>
          </a:blip>
          <a:srcRect b="19803"/>
          <a:stretch>
            <a:fillRect/>
          </a:stretch>
        </p:blipFill>
        <p:spPr>
          <a:xfrm>
            <a:off x="8126219" y="1786603"/>
            <a:ext cx="2231053" cy="268385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Content Placeholder 4">
            <a:extLst>
              <a:ext uri="{FF2B5EF4-FFF2-40B4-BE49-F238E27FC236}">
                <a16:creationId xmlns:a16="http://schemas.microsoft.com/office/drawing/2014/main" id="{6FFA769F-18F1-6E3E-B4D6-DF171893B77C}"/>
              </a:ext>
            </a:extLst>
          </p:cNvPr>
          <p:cNvSpPr>
            <a:spLocks noGrp="1"/>
          </p:cNvSpPr>
          <p:nvPr>
            <p:ph sz="half" idx="2"/>
          </p:nvPr>
        </p:nvSpPr>
        <p:spPr>
          <a:xfrm>
            <a:off x="6650946" y="4188823"/>
            <a:ext cx="5181600" cy="2214764"/>
          </a:xfrm>
        </p:spPr>
        <p:txBody>
          <a:bodyPr>
            <a:normAutofit lnSpcReduction="10000"/>
          </a:bodyPr>
          <a:lstStyle/>
          <a:p>
            <a:pPr marL="0" indent="0">
              <a:buNone/>
            </a:pPr>
            <a:endParaRPr lang="en-US" dirty="0"/>
          </a:p>
          <a:p>
            <a:pPr marL="0" indent="0" algn="ctr">
              <a:buNone/>
            </a:pPr>
            <a:r>
              <a:rPr lang="en-US" sz="2000" dirty="0"/>
              <a:t>Carrie Wendel-Hummell, PhD</a:t>
            </a:r>
          </a:p>
          <a:p>
            <a:pPr marL="0" indent="0" algn="ctr">
              <a:buNone/>
            </a:pPr>
            <a:r>
              <a:rPr lang="en-US" sz="2000" dirty="0"/>
              <a:t>Principal Investigator -- ARPA DSW Development Projects</a:t>
            </a:r>
          </a:p>
          <a:p>
            <a:pPr marL="0" indent="0" algn="ctr">
              <a:buNone/>
            </a:pPr>
            <a:r>
              <a:rPr lang="en-US" sz="2000" dirty="0"/>
              <a:t>University of Kansas/ Children’s Mercy Research Institute</a:t>
            </a:r>
          </a:p>
        </p:txBody>
      </p:sp>
      <p:pic>
        <p:nvPicPr>
          <p:cNvPr id="13" name="Picture 12">
            <a:extLst>
              <a:ext uri="{FF2B5EF4-FFF2-40B4-BE49-F238E27FC236}">
                <a16:creationId xmlns:a16="http://schemas.microsoft.com/office/drawing/2014/main" id="{578DF5C5-2591-BCA5-0F32-73905FA35278}"/>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54072" y="2087072"/>
            <a:ext cx="2683856" cy="2683856"/>
          </a:xfrm>
          <a:prstGeom prst="rect">
            <a:avLst/>
          </a:prstGeom>
        </p:spPr>
      </p:pic>
    </p:spTree>
    <p:extLst>
      <p:ext uri="{BB962C8B-B14F-4D97-AF65-F5344CB8AC3E}">
        <p14:creationId xmlns:p14="http://schemas.microsoft.com/office/powerpoint/2010/main" val="6336607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CB0A2D-EFE0-77C4-749A-764595C02040}"/>
              </a:ext>
            </a:extLst>
          </p:cNvPr>
          <p:cNvSpPr>
            <a:spLocks noGrp="1"/>
          </p:cNvSpPr>
          <p:nvPr>
            <p:ph type="title"/>
          </p:nvPr>
        </p:nvSpPr>
        <p:spPr/>
        <p:txBody>
          <a:bodyPr/>
          <a:lstStyle/>
          <a:p>
            <a:r>
              <a:rPr lang="en-US" dirty="0">
                <a:solidFill>
                  <a:schemeClr val="accent1">
                    <a:lumMod val="75000"/>
                  </a:schemeClr>
                </a:solidFill>
              </a:rPr>
              <a:t>Kansas Recognized the Need for Direct Support Worker (DSW) Workforce Data to: </a:t>
            </a:r>
          </a:p>
        </p:txBody>
      </p:sp>
      <p:sp>
        <p:nvSpPr>
          <p:cNvPr id="3" name="Content Placeholder 2">
            <a:extLst>
              <a:ext uri="{FF2B5EF4-FFF2-40B4-BE49-F238E27FC236}">
                <a16:creationId xmlns:a16="http://schemas.microsoft.com/office/drawing/2014/main" id="{AB2EC718-E31E-E47B-6036-830A9AAF4EC4}"/>
              </a:ext>
            </a:extLst>
          </p:cNvPr>
          <p:cNvSpPr>
            <a:spLocks noGrp="1"/>
          </p:cNvSpPr>
          <p:nvPr>
            <p:ph idx="1"/>
          </p:nvPr>
        </p:nvSpPr>
        <p:spPr>
          <a:xfrm>
            <a:off x="838200" y="2025650"/>
            <a:ext cx="10515600" cy="4351338"/>
          </a:xfrm>
        </p:spPr>
        <p:txBody>
          <a:bodyPr vert="horz" lIns="91440" tIns="45720" rIns="91440" bIns="45720" rtlCol="0" anchor="t">
            <a:normAutofit/>
          </a:bodyPr>
          <a:lstStyle/>
          <a:p>
            <a:pPr marL="514350" indent="-514350">
              <a:buFont typeface="+mj-lt"/>
              <a:buAutoNum type="arabicPeriod"/>
            </a:pPr>
            <a:r>
              <a:rPr lang="en-US" dirty="0"/>
              <a:t>Assess needs and inform design of DSW workforce initiatives, such as the training and career ladder programs (immediate)  </a:t>
            </a:r>
          </a:p>
          <a:p>
            <a:pPr marL="514350" indent="-514350">
              <a:buFont typeface="+mj-lt"/>
              <a:buAutoNum type="arabicPeriod"/>
            </a:pPr>
            <a:endParaRPr lang="en-US" sz="1600" dirty="0"/>
          </a:p>
          <a:p>
            <a:pPr marL="514350" indent="-514350">
              <a:buFont typeface="+mj-lt"/>
              <a:buAutoNum type="arabicPeriod"/>
            </a:pPr>
            <a:r>
              <a:rPr lang="en-US" dirty="0"/>
              <a:t>Gauge the effectiveness of these workforce initiatives                  (long term)</a:t>
            </a:r>
          </a:p>
          <a:p>
            <a:pPr marL="514350" indent="-514350">
              <a:buFont typeface="+mj-lt"/>
              <a:buAutoNum type="arabicPeriod"/>
            </a:pPr>
            <a:endParaRPr lang="en-US" sz="1600" dirty="0"/>
          </a:p>
          <a:p>
            <a:pPr marL="514350" indent="-514350">
              <a:buFont typeface="+mj-lt"/>
              <a:buAutoNum type="arabicPeriod"/>
            </a:pPr>
            <a:r>
              <a:rPr lang="en-US" dirty="0"/>
              <a:t>Improve legislative buy-in for investing in this workforce (ongoing)</a:t>
            </a:r>
          </a:p>
        </p:txBody>
      </p:sp>
      <p:pic>
        <p:nvPicPr>
          <p:cNvPr id="5" name="Picture 4" descr="Kansas Direct Support Workforce Development">
            <a:extLst>
              <a:ext uri="{FF2B5EF4-FFF2-40B4-BE49-F238E27FC236}">
                <a16:creationId xmlns:a16="http://schemas.microsoft.com/office/drawing/2014/main" id="{630AAD10-2DE3-7530-744C-4E07EB6A027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89533" y="5278525"/>
            <a:ext cx="5012934" cy="1304502"/>
          </a:xfrm>
          <a:prstGeom prst="rect">
            <a:avLst/>
          </a:prstGeom>
        </p:spPr>
      </p:pic>
    </p:spTree>
    <p:extLst>
      <p:ext uri="{BB962C8B-B14F-4D97-AF65-F5344CB8AC3E}">
        <p14:creationId xmlns:p14="http://schemas.microsoft.com/office/powerpoint/2010/main" val="11112343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94F616-68F3-5469-6539-B6C2CB12C55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68AA9A3-6A51-7CBC-A3D6-F09ED6F50C36}"/>
              </a:ext>
            </a:extLst>
          </p:cNvPr>
          <p:cNvSpPr>
            <a:spLocks noGrp="1"/>
          </p:cNvSpPr>
          <p:nvPr>
            <p:ph type="title"/>
          </p:nvPr>
        </p:nvSpPr>
        <p:spPr>
          <a:xfrm>
            <a:off x="838200" y="365125"/>
            <a:ext cx="8295042" cy="1514976"/>
          </a:xfrm>
        </p:spPr>
        <p:txBody>
          <a:bodyPr>
            <a:normAutofit fontScale="90000"/>
          </a:bodyPr>
          <a:lstStyle/>
          <a:p>
            <a:r>
              <a:rPr lang="en-US" dirty="0">
                <a:solidFill>
                  <a:schemeClr val="accent1">
                    <a:lumMod val="75000"/>
                  </a:schemeClr>
                </a:solidFill>
              </a:rPr>
              <a:t>Kansas needed to align DSW workforce initiatives, including data collection: </a:t>
            </a:r>
          </a:p>
        </p:txBody>
      </p:sp>
      <p:sp>
        <p:nvSpPr>
          <p:cNvPr id="3" name="Content Placeholder 2">
            <a:extLst>
              <a:ext uri="{FF2B5EF4-FFF2-40B4-BE49-F238E27FC236}">
                <a16:creationId xmlns:a16="http://schemas.microsoft.com/office/drawing/2014/main" id="{B7723670-381E-40B0-1D04-27D465F5DFAA}"/>
              </a:ext>
            </a:extLst>
          </p:cNvPr>
          <p:cNvSpPr>
            <a:spLocks noGrp="1"/>
          </p:cNvSpPr>
          <p:nvPr>
            <p:ph idx="1"/>
          </p:nvPr>
        </p:nvSpPr>
        <p:spPr>
          <a:xfrm>
            <a:off x="838200" y="2011679"/>
            <a:ext cx="10515600" cy="4481195"/>
          </a:xfrm>
        </p:spPr>
        <p:txBody>
          <a:bodyPr vert="horz" lIns="91440" tIns="45720" rIns="91440" bIns="45720" rtlCol="0" anchor="t">
            <a:normAutofit lnSpcReduction="10000"/>
          </a:bodyPr>
          <a:lstStyle/>
          <a:p>
            <a:pPr marL="514350" indent="-514350">
              <a:buFont typeface="+mj-lt"/>
              <a:buAutoNum type="arabicPeriod"/>
            </a:pPr>
            <a:r>
              <a:rPr lang="en-US" dirty="0"/>
              <a:t>ARPA funded projects with KU to develop a training and career ladder program (2023-2025)</a:t>
            </a:r>
          </a:p>
          <a:p>
            <a:pPr lvl="1"/>
            <a:r>
              <a:rPr lang="en-US" dirty="0"/>
              <a:t>Workforce analysis based on surveys, EVV data, BLS data, and Census data </a:t>
            </a:r>
          </a:p>
          <a:p>
            <a:pPr marL="457200" lvl="1" indent="0">
              <a:buNone/>
            </a:pPr>
            <a:endParaRPr lang="en-US" sz="1800" dirty="0"/>
          </a:p>
          <a:p>
            <a:pPr marL="514350" indent="-514350">
              <a:buFont typeface="+mj-lt"/>
              <a:buAutoNum type="arabicPeriod"/>
            </a:pPr>
            <a:r>
              <a:rPr lang="en-US" dirty="0"/>
              <a:t>KanCare contract renewals with new workforce development expectations of the MCOs (2025-present) </a:t>
            </a:r>
          </a:p>
          <a:p>
            <a:pPr lvl="1"/>
            <a:r>
              <a:rPr lang="en-US" dirty="0">
                <a:solidFill>
                  <a:srgbClr val="000000"/>
                </a:solidFill>
              </a:rPr>
              <a:t>New contracts require MCOs to "improve the capacity and capabilities of the direct care workforce," including by collecting data to monitor workforce capacity and must have a workforce development manager</a:t>
            </a:r>
          </a:p>
          <a:p>
            <a:pPr lvl="1"/>
            <a:r>
              <a:rPr lang="en-US" dirty="0"/>
              <a:t>3 KanCare MCOs: Healthy Blue, Sunflower, UnitedHealthcare</a:t>
            </a:r>
          </a:p>
          <a:p>
            <a:pPr lvl="1"/>
            <a:r>
              <a:rPr lang="en-US" dirty="0"/>
              <a:t>Initial year spent aligning and operationalizing efforts</a:t>
            </a:r>
          </a:p>
        </p:txBody>
      </p:sp>
      <p:pic>
        <p:nvPicPr>
          <p:cNvPr id="6" name="Picture 5">
            <a:extLst>
              <a:ext uri="{FF2B5EF4-FFF2-40B4-BE49-F238E27FC236}">
                <a16:creationId xmlns:a16="http://schemas.microsoft.com/office/drawing/2014/main" id="{1DEA8D3D-2376-54AB-0E64-67F7F6ABC03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10468" y="182677"/>
            <a:ext cx="1829002" cy="1829002"/>
          </a:xfrm>
          <a:prstGeom prst="rect">
            <a:avLst/>
          </a:prstGeom>
        </p:spPr>
      </p:pic>
    </p:spTree>
    <p:extLst>
      <p:ext uri="{BB962C8B-B14F-4D97-AF65-F5344CB8AC3E}">
        <p14:creationId xmlns:p14="http://schemas.microsoft.com/office/powerpoint/2010/main" val="21956957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EA16BD-8C49-4D36-F6E0-56373B7A46B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C59687D-DAEA-B333-103B-743EC0C8B78C}"/>
              </a:ext>
            </a:extLst>
          </p:cNvPr>
          <p:cNvSpPr>
            <a:spLocks noGrp="1"/>
          </p:cNvSpPr>
          <p:nvPr>
            <p:ph type="title"/>
          </p:nvPr>
        </p:nvSpPr>
        <p:spPr>
          <a:xfrm>
            <a:off x="838200" y="365125"/>
            <a:ext cx="8295042" cy="1514976"/>
          </a:xfrm>
        </p:spPr>
        <p:txBody>
          <a:bodyPr>
            <a:normAutofit/>
          </a:bodyPr>
          <a:lstStyle/>
          <a:p>
            <a:r>
              <a:rPr lang="en-US" dirty="0">
                <a:solidFill>
                  <a:schemeClr val="accent1">
                    <a:lumMod val="75000"/>
                  </a:schemeClr>
                </a:solidFill>
              </a:rPr>
              <a:t>KU’s DSW Workforce Analysis: Surveys</a:t>
            </a:r>
          </a:p>
        </p:txBody>
      </p:sp>
      <p:sp>
        <p:nvSpPr>
          <p:cNvPr id="3" name="Content Placeholder 2">
            <a:extLst>
              <a:ext uri="{FF2B5EF4-FFF2-40B4-BE49-F238E27FC236}">
                <a16:creationId xmlns:a16="http://schemas.microsoft.com/office/drawing/2014/main" id="{A33BA139-B60F-8536-F137-E42D51E2D58E}"/>
              </a:ext>
            </a:extLst>
          </p:cNvPr>
          <p:cNvSpPr>
            <a:spLocks noGrp="1"/>
          </p:cNvSpPr>
          <p:nvPr>
            <p:ph idx="1"/>
          </p:nvPr>
        </p:nvSpPr>
        <p:spPr>
          <a:xfrm>
            <a:off x="354106" y="2011679"/>
            <a:ext cx="10839920" cy="4663644"/>
          </a:xfrm>
        </p:spPr>
        <p:txBody>
          <a:bodyPr vert="horz" lIns="91440" tIns="45720" rIns="91440" bIns="45720" rtlCol="0" anchor="t">
            <a:normAutofit/>
          </a:bodyPr>
          <a:lstStyle/>
          <a:p>
            <a:pPr lvl="1"/>
            <a:r>
              <a:rPr lang="en-US" sz="2800" dirty="0"/>
              <a:t>Baseline surveys aimed to collect data on workforce needs and outcomes, such as service recipient satisfaction with care, DSW job satisfaction, worker retention, and training needs</a:t>
            </a:r>
          </a:p>
          <a:p>
            <a:pPr lvl="2">
              <a:buFont typeface="Courier New" panose="02070309020205020404" pitchFamily="49" charset="0"/>
              <a:buChar char="o"/>
            </a:pPr>
            <a:r>
              <a:rPr lang="en-US" sz="2400" dirty="0"/>
              <a:t>103 service recipient surveys</a:t>
            </a:r>
          </a:p>
          <a:p>
            <a:pPr lvl="2">
              <a:buFont typeface="Courier New" panose="02070309020205020404" pitchFamily="49" charset="0"/>
              <a:buChar char="o"/>
            </a:pPr>
            <a:r>
              <a:rPr lang="en-US" sz="2400" dirty="0"/>
              <a:t>124 DSW surveys</a:t>
            </a:r>
          </a:p>
          <a:p>
            <a:pPr lvl="2">
              <a:buFont typeface="Courier New" panose="02070309020205020404" pitchFamily="49" charset="0"/>
              <a:buChar char="o"/>
            </a:pPr>
            <a:r>
              <a:rPr lang="en-US" sz="2400" dirty="0"/>
              <a:t>105 agency provider surveys  </a:t>
            </a:r>
          </a:p>
          <a:p>
            <a:pPr marL="914400" lvl="2" indent="0">
              <a:buNone/>
            </a:pPr>
            <a:endParaRPr lang="en-US" dirty="0"/>
          </a:p>
          <a:p>
            <a:pPr lvl="1"/>
            <a:r>
              <a:rPr lang="en-US" sz="2800" dirty="0"/>
              <a:t>Behavioral Economics Survey with 405 DSWs to collect data on DSW career goals and desires</a:t>
            </a:r>
          </a:p>
        </p:txBody>
      </p:sp>
      <p:pic>
        <p:nvPicPr>
          <p:cNvPr id="6" name="Picture 5">
            <a:extLst>
              <a:ext uri="{FF2B5EF4-FFF2-40B4-BE49-F238E27FC236}">
                <a16:creationId xmlns:a16="http://schemas.microsoft.com/office/drawing/2014/main" id="{787EA82C-DD90-2F36-F7A9-7F97871307C9}"/>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10468" y="182677"/>
            <a:ext cx="1829002" cy="1829002"/>
          </a:xfrm>
          <a:prstGeom prst="rect">
            <a:avLst/>
          </a:prstGeom>
        </p:spPr>
      </p:pic>
    </p:spTree>
    <p:extLst>
      <p:ext uri="{BB962C8B-B14F-4D97-AF65-F5344CB8AC3E}">
        <p14:creationId xmlns:p14="http://schemas.microsoft.com/office/powerpoint/2010/main" val="8897594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58B056-1977-56F2-9A21-CD1633A7E2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E077C25-A791-441E-F99C-32B37342D9CF}"/>
              </a:ext>
            </a:extLst>
          </p:cNvPr>
          <p:cNvSpPr>
            <a:spLocks noGrp="1"/>
          </p:cNvSpPr>
          <p:nvPr>
            <p:ph type="title"/>
          </p:nvPr>
        </p:nvSpPr>
        <p:spPr>
          <a:xfrm>
            <a:off x="838200" y="365125"/>
            <a:ext cx="8295042" cy="1514976"/>
          </a:xfrm>
        </p:spPr>
        <p:txBody>
          <a:bodyPr>
            <a:normAutofit/>
          </a:bodyPr>
          <a:lstStyle/>
          <a:p>
            <a:r>
              <a:rPr lang="en-US" dirty="0">
                <a:solidFill>
                  <a:schemeClr val="accent1">
                    <a:lumMod val="75000"/>
                  </a:schemeClr>
                </a:solidFill>
              </a:rPr>
              <a:t>KU’s DSW Workforce Analysis: Surveys   </a:t>
            </a:r>
          </a:p>
        </p:txBody>
      </p:sp>
      <p:sp>
        <p:nvSpPr>
          <p:cNvPr id="3" name="Content Placeholder 2">
            <a:extLst>
              <a:ext uri="{FF2B5EF4-FFF2-40B4-BE49-F238E27FC236}">
                <a16:creationId xmlns:a16="http://schemas.microsoft.com/office/drawing/2014/main" id="{F5A033E5-D080-EE07-5DAB-3113704F0B5D}"/>
              </a:ext>
            </a:extLst>
          </p:cNvPr>
          <p:cNvSpPr>
            <a:spLocks noGrp="1"/>
          </p:cNvSpPr>
          <p:nvPr>
            <p:ph idx="1"/>
          </p:nvPr>
        </p:nvSpPr>
        <p:spPr>
          <a:xfrm>
            <a:off x="838200" y="1751889"/>
            <a:ext cx="10072048" cy="837488"/>
          </a:xfrm>
        </p:spPr>
        <p:txBody>
          <a:bodyPr vert="horz" lIns="91440" tIns="45720" rIns="91440" bIns="45720" rtlCol="0" anchor="t">
            <a:normAutofit/>
          </a:bodyPr>
          <a:lstStyle/>
          <a:p>
            <a:pPr marL="0" lvl="1" indent="0">
              <a:buNone/>
            </a:pPr>
            <a:r>
              <a:rPr lang="en-US" dirty="0"/>
              <a:t>The Concerns Report Method compares the importance of  job factors to DSWs with their satisfaction with these factors.  </a:t>
            </a:r>
          </a:p>
        </p:txBody>
      </p:sp>
      <p:pic>
        <p:nvPicPr>
          <p:cNvPr id="6" name="Picture 5">
            <a:extLst>
              <a:ext uri="{FF2B5EF4-FFF2-40B4-BE49-F238E27FC236}">
                <a16:creationId xmlns:a16="http://schemas.microsoft.com/office/drawing/2014/main" id="{11AF2194-5C9E-3268-B8EE-6CE6472D7774}"/>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21841" y="194050"/>
            <a:ext cx="1647032" cy="1681152"/>
          </a:xfrm>
          <a:prstGeom prst="rect">
            <a:avLst/>
          </a:prstGeom>
        </p:spPr>
      </p:pic>
      <p:graphicFrame>
        <p:nvGraphicFramePr>
          <p:cNvPr id="8" name="Table 7">
            <a:extLst>
              <a:ext uri="{FF2B5EF4-FFF2-40B4-BE49-F238E27FC236}">
                <a16:creationId xmlns:a16="http://schemas.microsoft.com/office/drawing/2014/main" id="{C16D4181-B9F7-D936-13FB-2279EAE8136E}"/>
              </a:ext>
            </a:extLst>
          </p:cNvPr>
          <p:cNvGraphicFramePr>
            <a:graphicFrameLocks noGrp="1"/>
          </p:cNvGraphicFramePr>
          <p:nvPr/>
        </p:nvGraphicFramePr>
        <p:xfrm>
          <a:off x="799353" y="2821193"/>
          <a:ext cx="5079995" cy="3936041"/>
        </p:xfrm>
        <a:graphic>
          <a:graphicData uri="http://schemas.openxmlformats.org/drawingml/2006/table">
            <a:tbl>
              <a:tblPr firstRow="1" bandRow="1">
                <a:tableStyleId>{5C22544A-7EE6-4342-B048-85BDC9FD1C3A}</a:tableStyleId>
              </a:tblPr>
              <a:tblGrid>
                <a:gridCol w="3835397">
                  <a:extLst>
                    <a:ext uri="{9D8B030D-6E8A-4147-A177-3AD203B41FA5}">
                      <a16:colId xmlns:a16="http://schemas.microsoft.com/office/drawing/2014/main" val="1307303854"/>
                    </a:ext>
                  </a:extLst>
                </a:gridCol>
                <a:gridCol w="1244598">
                  <a:extLst>
                    <a:ext uri="{9D8B030D-6E8A-4147-A177-3AD203B41FA5}">
                      <a16:colId xmlns:a16="http://schemas.microsoft.com/office/drawing/2014/main" val="3435394245"/>
                    </a:ext>
                  </a:extLst>
                </a:gridCol>
              </a:tblGrid>
              <a:tr h="1179392">
                <a:tc>
                  <a:txBody>
                    <a:bodyPr/>
                    <a:lstStyle/>
                    <a:p>
                      <a:pPr marL="57150" marR="0" indent="0" algn="l" rtl="0">
                        <a:buNone/>
                      </a:pPr>
                      <a:r>
                        <a:rPr lang="en-US" sz="2400" dirty="0">
                          <a:solidFill>
                            <a:srgbClr val="FFFFFF"/>
                          </a:solidFill>
                          <a:effectLst/>
                        </a:rPr>
                        <a:t>Top 5 Strengths</a:t>
                      </a:r>
                    </a:p>
                    <a:p>
                      <a:pPr marL="57150" marR="0" lvl="0" indent="0" algn="l">
                        <a:buNone/>
                      </a:pPr>
                      <a:r>
                        <a:rPr lang="en-US" sz="2400" b="0" dirty="0">
                          <a:solidFill>
                            <a:srgbClr val="FFFFFF"/>
                          </a:solidFill>
                          <a:effectLst/>
                        </a:rPr>
                        <a:t>(high importance and high satisfaction)</a:t>
                      </a:r>
                    </a:p>
                  </a:txBody>
                  <a:tcPr marL="0" marR="0" marT="0" marB="0" anchor="ctr"/>
                </a:tc>
                <a:tc>
                  <a:txBody>
                    <a:bodyPr/>
                    <a:lstStyle/>
                    <a:p>
                      <a:pPr marL="0" marR="0" indent="0" algn="ctr" rtl="0">
                        <a:buNone/>
                      </a:pPr>
                      <a:r>
                        <a:rPr lang="en-US" sz="2400" dirty="0">
                          <a:solidFill>
                            <a:srgbClr val="FFFFFF"/>
                          </a:solidFill>
                          <a:effectLst/>
                        </a:rPr>
                        <a:t>Score</a:t>
                      </a:r>
                      <a:endParaRPr lang="en-US" dirty="0">
                        <a:effectLst/>
                      </a:endParaRPr>
                    </a:p>
                  </a:txBody>
                  <a:tcPr marL="0" marR="0" marT="0" marB="0" anchor="ctr"/>
                </a:tc>
                <a:extLst>
                  <a:ext uri="{0D108BD9-81ED-4DB2-BD59-A6C34878D82A}">
                    <a16:rowId xmlns:a16="http://schemas.microsoft.com/office/drawing/2014/main" val="3893233660"/>
                  </a:ext>
                </a:extLst>
              </a:tr>
              <a:tr h="781524">
                <a:tc>
                  <a:txBody>
                    <a:bodyPr/>
                    <a:lstStyle/>
                    <a:p>
                      <a:pPr marL="114300" marR="0" indent="0" algn="l" rtl="0">
                        <a:buNone/>
                      </a:pPr>
                      <a:r>
                        <a:rPr lang="en-US" sz="2400" dirty="0">
                          <a:solidFill>
                            <a:srgbClr val="000000"/>
                          </a:solidFill>
                          <a:effectLst/>
                        </a:rPr>
                        <a:t>Relationships with care recipients</a:t>
                      </a:r>
                      <a:endParaRPr lang="en-US" dirty="0">
                        <a:effectLst/>
                      </a:endParaRPr>
                    </a:p>
                  </a:txBody>
                  <a:tcPr marL="0" marR="0" marT="0" marB="0" anchor="ctr"/>
                </a:tc>
                <a:tc>
                  <a:txBody>
                    <a:bodyPr/>
                    <a:lstStyle/>
                    <a:p>
                      <a:pPr marL="0" marR="0" indent="0" algn="ctr" rtl="0">
                        <a:buNone/>
                      </a:pPr>
                      <a:r>
                        <a:rPr lang="en-US" sz="2400" dirty="0">
                          <a:solidFill>
                            <a:srgbClr val="000000"/>
                          </a:solidFill>
                          <a:effectLst/>
                        </a:rPr>
                        <a:t>88.8</a:t>
                      </a:r>
                      <a:endParaRPr lang="en-US" dirty="0">
                        <a:effectLst/>
                      </a:endParaRPr>
                    </a:p>
                  </a:txBody>
                  <a:tcPr marL="0" marR="0" marT="0" marB="0" anchor="ctr"/>
                </a:tc>
                <a:extLst>
                  <a:ext uri="{0D108BD9-81ED-4DB2-BD59-A6C34878D82A}">
                    <a16:rowId xmlns:a16="http://schemas.microsoft.com/office/drawing/2014/main" val="260417600"/>
                  </a:ext>
                </a:extLst>
              </a:tr>
              <a:tr h="397867">
                <a:tc>
                  <a:txBody>
                    <a:bodyPr/>
                    <a:lstStyle/>
                    <a:p>
                      <a:pPr marL="114300" marR="0" indent="0" algn="l" rtl="0">
                        <a:buNone/>
                      </a:pPr>
                      <a:r>
                        <a:rPr lang="en-US" sz="2400" dirty="0">
                          <a:solidFill>
                            <a:srgbClr val="000000"/>
                          </a:solidFill>
                          <a:effectLst/>
                        </a:rPr>
                        <a:t>Feeling work is meaningful</a:t>
                      </a:r>
                      <a:endParaRPr lang="en-US" dirty="0">
                        <a:effectLst/>
                      </a:endParaRPr>
                    </a:p>
                  </a:txBody>
                  <a:tcPr marL="0" marR="0" marT="0" marB="0" anchor="ctr"/>
                </a:tc>
                <a:tc>
                  <a:txBody>
                    <a:bodyPr/>
                    <a:lstStyle/>
                    <a:p>
                      <a:pPr marL="0" marR="0" indent="0" algn="ctr" rtl="0">
                        <a:buNone/>
                      </a:pPr>
                      <a:r>
                        <a:rPr lang="en-US" sz="2400" dirty="0">
                          <a:solidFill>
                            <a:srgbClr val="000000"/>
                          </a:solidFill>
                          <a:effectLst/>
                        </a:rPr>
                        <a:t>78.8</a:t>
                      </a:r>
                      <a:endParaRPr lang="en-US" dirty="0">
                        <a:effectLst/>
                      </a:endParaRPr>
                    </a:p>
                  </a:txBody>
                  <a:tcPr marL="0" marR="0" marT="0" marB="0" anchor="ctr"/>
                </a:tc>
                <a:extLst>
                  <a:ext uri="{0D108BD9-81ED-4DB2-BD59-A6C34878D82A}">
                    <a16:rowId xmlns:a16="http://schemas.microsoft.com/office/drawing/2014/main" val="4162602858"/>
                  </a:ext>
                </a:extLst>
              </a:tr>
              <a:tr h="397867">
                <a:tc>
                  <a:txBody>
                    <a:bodyPr/>
                    <a:lstStyle/>
                    <a:p>
                      <a:pPr marL="114300" marR="0" indent="0" algn="l" rtl="0">
                        <a:buNone/>
                      </a:pPr>
                      <a:r>
                        <a:rPr lang="en-US" sz="2400" dirty="0">
                          <a:solidFill>
                            <a:srgbClr val="000000"/>
                          </a:solidFill>
                          <a:effectLst/>
                        </a:rPr>
                        <a:t>Workplace safety</a:t>
                      </a:r>
                      <a:endParaRPr lang="en-US" dirty="0">
                        <a:effectLst/>
                      </a:endParaRPr>
                    </a:p>
                  </a:txBody>
                  <a:tcPr marL="0" marR="0" marT="0" marB="0" anchor="ctr"/>
                </a:tc>
                <a:tc>
                  <a:txBody>
                    <a:bodyPr/>
                    <a:lstStyle/>
                    <a:p>
                      <a:pPr marL="0" marR="0" indent="0" algn="ctr" rtl="0">
                        <a:buNone/>
                      </a:pPr>
                      <a:r>
                        <a:rPr lang="en-US" sz="2400" dirty="0">
                          <a:solidFill>
                            <a:srgbClr val="000000"/>
                          </a:solidFill>
                          <a:effectLst/>
                        </a:rPr>
                        <a:t>74.5</a:t>
                      </a:r>
                      <a:endParaRPr lang="en-US" dirty="0">
                        <a:effectLst/>
                      </a:endParaRPr>
                    </a:p>
                  </a:txBody>
                  <a:tcPr marL="0" marR="0" marT="0" marB="0" anchor="ctr"/>
                </a:tc>
                <a:extLst>
                  <a:ext uri="{0D108BD9-81ED-4DB2-BD59-A6C34878D82A}">
                    <a16:rowId xmlns:a16="http://schemas.microsoft.com/office/drawing/2014/main" val="1207038775"/>
                  </a:ext>
                </a:extLst>
              </a:tr>
              <a:tr h="781524">
                <a:tc>
                  <a:txBody>
                    <a:bodyPr/>
                    <a:lstStyle/>
                    <a:p>
                      <a:pPr marL="114300" marR="0" indent="0" algn="l" rtl="0">
                        <a:buNone/>
                      </a:pPr>
                      <a:r>
                        <a:rPr lang="en-US" sz="2400" dirty="0">
                          <a:solidFill>
                            <a:srgbClr val="000000"/>
                          </a:solidFill>
                          <a:effectLst/>
                        </a:rPr>
                        <a:t>Comfortable/equipped workplace</a:t>
                      </a:r>
                      <a:endParaRPr lang="en-US" dirty="0">
                        <a:effectLst/>
                      </a:endParaRPr>
                    </a:p>
                  </a:txBody>
                  <a:tcPr marL="0" marR="0" marT="0" marB="0" anchor="ctr"/>
                </a:tc>
                <a:tc>
                  <a:txBody>
                    <a:bodyPr/>
                    <a:lstStyle/>
                    <a:p>
                      <a:pPr marL="0" marR="0" indent="0" algn="ctr" rtl="0">
                        <a:buNone/>
                      </a:pPr>
                      <a:r>
                        <a:rPr lang="en-US" sz="2400" dirty="0">
                          <a:solidFill>
                            <a:srgbClr val="000000"/>
                          </a:solidFill>
                          <a:effectLst/>
                        </a:rPr>
                        <a:t>71.6</a:t>
                      </a:r>
                      <a:endParaRPr lang="en-US" dirty="0">
                        <a:effectLst/>
                      </a:endParaRPr>
                    </a:p>
                  </a:txBody>
                  <a:tcPr marL="0" marR="0" marT="0" marB="0" anchor="ctr"/>
                </a:tc>
                <a:extLst>
                  <a:ext uri="{0D108BD9-81ED-4DB2-BD59-A6C34878D82A}">
                    <a16:rowId xmlns:a16="http://schemas.microsoft.com/office/drawing/2014/main" val="437726569"/>
                  </a:ext>
                </a:extLst>
              </a:tr>
              <a:tr h="397867">
                <a:tc>
                  <a:txBody>
                    <a:bodyPr/>
                    <a:lstStyle/>
                    <a:p>
                      <a:pPr marL="114300" marR="0" indent="0" algn="l" rtl="0">
                        <a:buNone/>
                      </a:pPr>
                      <a:r>
                        <a:rPr lang="en-US" sz="2400" dirty="0">
                          <a:solidFill>
                            <a:srgbClr val="000000"/>
                          </a:solidFill>
                          <a:effectLst/>
                        </a:rPr>
                        <a:t>Job Security </a:t>
                      </a:r>
                      <a:endParaRPr lang="en-US" dirty="0">
                        <a:effectLst/>
                      </a:endParaRPr>
                    </a:p>
                  </a:txBody>
                  <a:tcPr marL="0" marR="0" marT="0" marB="0" anchor="ctr"/>
                </a:tc>
                <a:tc>
                  <a:txBody>
                    <a:bodyPr/>
                    <a:lstStyle/>
                    <a:p>
                      <a:pPr marL="0" marR="0" indent="0" algn="ctr" rtl="0">
                        <a:buNone/>
                      </a:pPr>
                      <a:r>
                        <a:rPr lang="en-US" sz="2400" dirty="0">
                          <a:solidFill>
                            <a:srgbClr val="000000"/>
                          </a:solidFill>
                          <a:effectLst/>
                        </a:rPr>
                        <a:t>71</a:t>
                      </a:r>
                      <a:endParaRPr lang="en-US" dirty="0">
                        <a:effectLst/>
                      </a:endParaRPr>
                    </a:p>
                  </a:txBody>
                  <a:tcPr marL="0" marR="0" marT="0" marB="0" anchor="ctr"/>
                </a:tc>
                <a:extLst>
                  <a:ext uri="{0D108BD9-81ED-4DB2-BD59-A6C34878D82A}">
                    <a16:rowId xmlns:a16="http://schemas.microsoft.com/office/drawing/2014/main" val="2555879358"/>
                  </a:ext>
                </a:extLst>
              </a:tr>
            </a:tbl>
          </a:graphicData>
        </a:graphic>
      </p:graphicFrame>
      <p:graphicFrame>
        <p:nvGraphicFramePr>
          <p:cNvPr id="10" name="Table 9">
            <a:extLst>
              <a:ext uri="{FF2B5EF4-FFF2-40B4-BE49-F238E27FC236}">
                <a16:creationId xmlns:a16="http://schemas.microsoft.com/office/drawing/2014/main" id="{223367F0-1B00-3F95-C381-626F0B0A3018}"/>
              </a:ext>
            </a:extLst>
          </p:cNvPr>
          <p:cNvGraphicFramePr>
            <a:graphicFrameLocks noGrp="1"/>
          </p:cNvGraphicFramePr>
          <p:nvPr/>
        </p:nvGraphicFramePr>
        <p:xfrm>
          <a:off x="6194612" y="2789816"/>
          <a:ext cx="5181600" cy="3992880"/>
        </p:xfrm>
        <a:graphic>
          <a:graphicData uri="http://schemas.openxmlformats.org/drawingml/2006/table">
            <a:tbl>
              <a:tblPr firstRow="1" bandRow="1">
                <a:tableStyleId>{5C22544A-7EE6-4342-B048-85BDC9FD1C3A}</a:tableStyleId>
              </a:tblPr>
              <a:tblGrid>
                <a:gridCol w="3898900">
                  <a:extLst>
                    <a:ext uri="{9D8B030D-6E8A-4147-A177-3AD203B41FA5}">
                      <a16:colId xmlns:a16="http://schemas.microsoft.com/office/drawing/2014/main" val="2730285706"/>
                    </a:ext>
                  </a:extLst>
                </a:gridCol>
                <a:gridCol w="1282700">
                  <a:extLst>
                    <a:ext uri="{9D8B030D-6E8A-4147-A177-3AD203B41FA5}">
                      <a16:colId xmlns:a16="http://schemas.microsoft.com/office/drawing/2014/main" val="1646093340"/>
                    </a:ext>
                  </a:extLst>
                </a:gridCol>
              </a:tblGrid>
              <a:tr h="579120">
                <a:tc>
                  <a:txBody>
                    <a:bodyPr/>
                    <a:lstStyle/>
                    <a:p>
                      <a:pPr marL="114300" marR="0" indent="0" algn="l" rtl="0">
                        <a:buNone/>
                      </a:pPr>
                      <a:r>
                        <a:rPr lang="en-US" sz="2400" dirty="0">
                          <a:solidFill>
                            <a:srgbClr val="FFFFFF"/>
                          </a:solidFill>
                          <a:effectLst/>
                        </a:rPr>
                        <a:t>Top 5 Weaknesses </a:t>
                      </a:r>
                      <a:endParaRPr lang="en-US" b="0" dirty="0">
                        <a:effectLst/>
                      </a:endParaRPr>
                    </a:p>
                    <a:p>
                      <a:pPr marL="114300" marR="0" lvl="0" indent="0" algn="l">
                        <a:buNone/>
                      </a:pPr>
                      <a:r>
                        <a:rPr lang="en-US" sz="2400" b="0" dirty="0">
                          <a:solidFill>
                            <a:srgbClr val="FFFFFF"/>
                          </a:solidFill>
                          <a:effectLst/>
                        </a:rPr>
                        <a:t>(high importance but low satisfaction)</a:t>
                      </a:r>
                      <a:endParaRPr lang="en-US" b="0" dirty="0">
                        <a:effectLst/>
                      </a:endParaRPr>
                    </a:p>
                  </a:txBody>
                  <a:tcPr marL="0" marR="0" marT="0" marB="0" anchor="ctr"/>
                </a:tc>
                <a:tc>
                  <a:txBody>
                    <a:bodyPr/>
                    <a:lstStyle/>
                    <a:p>
                      <a:pPr marL="0" marR="0" indent="0" algn="ctr" rtl="0">
                        <a:buNone/>
                      </a:pPr>
                      <a:r>
                        <a:rPr lang="en-US" sz="2400" dirty="0">
                          <a:solidFill>
                            <a:srgbClr val="FFFFFF"/>
                          </a:solidFill>
                          <a:effectLst/>
                        </a:rPr>
                        <a:t>Score</a:t>
                      </a:r>
                      <a:endParaRPr lang="en-US" dirty="0">
                        <a:effectLst/>
                      </a:endParaRPr>
                    </a:p>
                  </a:txBody>
                  <a:tcPr marL="0" marR="0" marT="0" marB="0" anchor="ctr"/>
                </a:tc>
                <a:extLst>
                  <a:ext uri="{0D108BD9-81ED-4DB2-BD59-A6C34878D82A}">
                    <a16:rowId xmlns:a16="http://schemas.microsoft.com/office/drawing/2014/main" val="2716870543"/>
                  </a:ext>
                </a:extLst>
              </a:tr>
              <a:tr h="579120">
                <a:tc>
                  <a:txBody>
                    <a:bodyPr/>
                    <a:lstStyle/>
                    <a:p>
                      <a:pPr marL="57150" marR="0" indent="57150" algn="l" rtl="0">
                        <a:buNone/>
                      </a:pPr>
                      <a:r>
                        <a:rPr lang="en-US" sz="2400" dirty="0">
                          <a:solidFill>
                            <a:srgbClr val="000000"/>
                          </a:solidFill>
                          <a:effectLst/>
                        </a:rPr>
                        <a:t>Performance Bonuses</a:t>
                      </a:r>
                      <a:endParaRPr lang="en-US" dirty="0">
                        <a:effectLst/>
                      </a:endParaRPr>
                    </a:p>
                  </a:txBody>
                  <a:tcPr marL="0" marR="0" marT="0" marB="0" anchor="ctr"/>
                </a:tc>
                <a:tc>
                  <a:txBody>
                    <a:bodyPr/>
                    <a:lstStyle/>
                    <a:p>
                      <a:pPr marL="0" marR="0" indent="0" algn="ctr" rtl="0">
                        <a:buNone/>
                      </a:pPr>
                      <a:r>
                        <a:rPr lang="en-US" sz="2400" dirty="0">
                          <a:solidFill>
                            <a:srgbClr val="000000"/>
                          </a:solidFill>
                          <a:effectLst/>
                        </a:rPr>
                        <a:t>45.7</a:t>
                      </a:r>
                      <a:endParaRPr lang="en-US" dirty="0">
                        <a:effectLst/>
                      </a:endParaRPr>
                    </a:p>
                  </a:txBody>
                  <a:tcPr marL="0" marR="0" marT="0" marB="0" anchor="ctr"/>
                </a:tc>
                <a:extLst>
                  <a:ext uri="{0D108BD9-81ED-4DB2-BD59-A6C34878D82A}">
                    <a16:rowId xmlns:a16="http://schemas.microsoft.com/office/drawing/2014/main" val="475965827"/>
                  </a:ext>
                </a:extLst>
              </a:tr>
              <a:tr h="579120">
                <a:tc>
                  <a:txBody>
                    <a:bodyPr/>
                    <a:lstStyle/>
                    <a:p>
                      <a:pPr marL="57150" marR="0" indent="57150" algn="l" rtl="0">
                        <a:buNone/>
                      </a:pPr>
                      <a:r>
                        <a:rPr lang="en-US" sz="2400" dirty="0">
                          <a:solidFill>
                            <a:srgbClr val="000000"/>
                          </a:solidFill>
                          <a:effectLst/>
                        </a:rPr>
                        <a:t>Health Insurance</a:t>
                      </a:r>
                      <a:endParaRPr lang="en-US" dirty="0">
                        <a:effectLst/>
                      </a:endParaRPr>
                    </a:p>
                  </a:txBody>
                  <a:tcPr marL="0" marR="0" marT="0" marB="0" anchor="ctr"/>
                </a:tc>
                <a:tc>
                  <a:txBody>
                    <a:bodyPr/>
                    <a:lstStyle/>
                    <a:p>
                      <a:pPr marL="0" marR="0" indent="0" algn="ctr" rtl="0">
                        <a:buNone/>
                      </a:pPr>
                      <a:r>
                        <a:rPr lang="en-US" sz="2400" dirty="0">
                          <a:solidFill>
                            <a:srgbClr val="000000"/>
                          </a:solidFill>
                          <a:effectLst/>
                        </a:rPr>
                        <a:t>42.3</a:t>
                      </a:r>
                      <a:endParaRPr lang="en-US" dirty="0">
                        <a:effectLst/>
                      </a:endParaRPr>
                    </a:p>
                  </a:txBody>
                  <a:tcPr marL="0" marR="0" marT="0" marB="0" anchor="ctr"/>
                </a:tc>
                <a:extLst>
                  <a:ext uri="{0D108BD9-81ED-4DB2-BD59-A6C34878D82A}">
                    <a16:rowId xmlns:a16="http://schemas.microsoft.com/office/drawing/2014/main" val="515304576"/>
                  </a:ext>
                </a:extLst>
              </a:tr>
              <a:tr h="579120">
                <a:tc>
                  <a:txBody>
                    <a:bodyPr/>
                    <a:lstStyle/>
                    <a:p>
                      <a:pPr marL="57150" marR="0" indent="57150" algn="l" rtl="0">
                        <a:buNone/>
                      </a:pPr>
                      <a:r>
                        <a:rPr lang="en-US" sz="2400" dirty="0">
                          <a:solidFill>
                            <a:srgbClr val="000000"/>
                          </a:solidFill>
                          <a:effectLst/>
                        </a:rPr>
                        <a:t>Paid Time Off</a:t>
                      </a:r>
                      <a:endParaRPr lang="en-US" dirty="0">
                        <a:effectLst/>
                      </a:endParaRPr>
                    </a:p>
                  </a:txBody>
                  <a:tcPr marL="0" marR="0" marT="0" marB="0" anchor="ctr"/>
                </a:tc>
                <a:tc>
                  <a:txBody>
                    <a:bodyPr/>
                    <a:lstStyle/>
                    <a:p>
                      <a:pPr marL="0" marR="0" indent="0" algn="ctr" rtl="0">
                        <a:buNone/>
                      </a:pPr>
                      <a:r>
                        <a:rPr lang="en-US" sz="2400" dirty="0">
                          <a:solidFill>
                            <a:srgbClr val="000000"/>
                          </a:solidFill>
                          <a:effectLst/>
                        </a:rPr>
                        <a:t>40.3</a:t>
                      </a:r>
                      <a:endParaRPr lang="en-US" dirty="0">
                        <a:effectLst/>
                      </a:endParaRPr>
                    </a:p>
                  </a:txBody>
                  <a:tcPr marL="0" marR="0" marT="0" marB="0" anchor="ctr"/>
                </a:tc>
                <a:extLst>
                  <a:ext uri="{0D108BD9-81ED-4DB2-BD59-A6C34878D82A}">
                    <a16:rowId xmlns:a16="http://schemas.microsoft.com/office/drawing/2014/main" val="700849654"/>
                  </a:ext>
                </a:extLst>
              </a:tr>
              <a:tr h="579120">
                <a:tc>
                  <a:txBody>
                    <a:bodyPr/>
                    <a:lstStyle/>
                    <a:p>
                      <a:pPr marL="57150" marR="0" indent="57150" algn="l" rtl="0">
                        <a:buNone/>
                      </a:pPr>
                      <a:r>
                        <a:rPr lang="en-US" sz="2400" dirty="0">
                          <a:solidFill>
                            <a:srgbClr val="000000"/>
                          </a:solidFill>
                          <a:effectLst/>
                        </a:rPr>
                        <a:t>Retirement Benefits</a:t>
                      </a:r>
                      <a:endParaRPr lang="en-US" dirty="0">
                        <a:effectLst/>
                      </a:endParaRPr>
                    </a:p>
                  </a:txBody>
                  <a:tcPr marL="0" marR="0" marT="0" marB="0" anchor="ctr"/>
                </a:tc>
                <a:tc>
                  <a:txBody>
                    <a:bodyPr/>
                    <a:lstStyle/>
                    <a:p>
                      <a:pPr marL="0" marR="0" indent="0" algn="ctr" rtl="0">
                        <a:buNone/>
                      </a:pPr>
                      <a:r>
                        <a:rPr lang="en-US" sz="2400" dirty="0">
                          <a:solidFill>
                            <a:srgbClr val="000000"/>
                          </a:solidFill>
                          <a:effectLst/>
                        </a:rPr>
                        <a:t>40.2</a:t>
                      </a:r>
                      <a:endParaRPr lang="en-US" dirty="0">
                        <a:effectLst/>
                      </a:endParaRPr>
                    </a:p>
                  </a:txBody>
                  <a:tcPr marL="0" marR="0" marT="0" marB="0" anchor="ctr"/>
                </a:tc>
                <a:extLst>
                  <a:ext uri="{0D108BD9-81ED-4DB2-BD59-A6C34878D82A}">
                    <a16:rowId xmlns:a16="http://schemas.microsoft.com/office/drawing/2014/main" val="648554136"/>
                  </a:ext>
                </a:extLst>
              </a:tr>
              <a:tr h="579120">
                <a:tc>
                  <a:txBody>
                    <a:bodyPr/>
                    <a:lstStyle/>
                    <a:p>
                      <a:pPr marL="57150" marR="0" indent="57150" algn="l" rtl="0">
                        <a:buNone/>
                      </a:pPr>
                      <a:r>
                        <a:rPr lang="en-US" sz="2400" dirty="0">
                          <a:solidFill>
                            <a:srgbClr val="000000"/>
                          </a:solidFill>
                          <a:effectLst/>
                        </a:rPr>
                        <a:t>Employee Recognition</a:t>
                      </a:r>
                      <a:endParaRPr lang="en-US" dirty="0">
                        <a:effectLst/>
                      </a:endParaRPr>
                    </a:p>
                  </a:txBody>
                  <a:tcPr marL="0" marR="0" marT="0" marB="0" anchor="ctr"/>
                </a:tc>
                <a:tc>
                  <a:txBody>
                    <a:bodyPr/>
                    <a:lstStyle/>
                    <a:p>
                      <a:pPr marL="0" marR="0" indent="0" algn="ctr" rtl="0">
                        <a:buNone/>
                      </a:pPr>
                      <a:r>
                        <a:rPr lang="en-US" sz="2400" dirty="0">
                          <a:solidFill>
                            <a:srgbClr val="000000"/>
                          </a:solidFill>
                          <a:effectLst/>
                        </a:rPr>
                        <a:t>39.5</a:t>
                      </a:r>
                      <a:endParaRPr lang="en-US" dirty="0">
                        <a:effectLst/>
                      </a:endParaRPr>
                    </a:p>
                  </a:txBody>
                  <a:tcPr marL="0" marR="0" marT="0" marB="0" anchor="ctr"/>
                </a:tc>
                <a:extLst>
                  <a:ext uri="{0D108BD9-81ED-4DB2-BD59-A6C34878D82A}">
                    <a16:rowId xmlns:a16="http://schemas.microsoft.com/office/drawing/2014/main" val="490160671"/>
                  </a:ext>
                </a:extLst>
              </a:tr>
            </a:tbl>
          </a:graphicData>
        </a:graphic>
      </p:graphicFrame>
    </p:spTree>
    <p:extLst>
      <p:ext uri="{BB962C8B-B14F-4D97-AF65-F5344CB8AC3E}">
        <p14:creationId xmlns:p14="http://schemas.microsoft.com/office/powerpoint/2010/main" val="25391315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BC65B9-C534-EB22-7DF8-2DD6864225A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25D2FA1-F9B6-E2F3-446D-A6898DFE7316}"/>
              </a:ext>
            </a:extLst>
          </p:cNvPr>
          <p:cNvSpPr>
            <a:spLocks noGrp="1"/>
          </p:cNvSpPr>
          <p:nvPr>
            <p:ph type="title"/>
          </p:nvPr>
        </p:nvSpPr>
        <p:spPr>
          <a:xfrm>
            <a:off x="838200" y="365125"/>
            <a:ext cx="8295042" cy="1514976"/>
          </a:xfrm>
        </p:spPr>
        <p:txBody>
          <a:bodyPr>
            <a:normAutofit/>
          </a:bodyPr>
          <a:lstStyle/>
          <a:p>
            <a:r>
              <a:rPr lang="en-US" dirty="0">
                <a:solidFill>
                  <a:schemeClr val="accent1">
                    <a:lumMod val="75000"/>
                  </a:schemeClr>
                </a:solidFill>
              </a:rPr>
              <a:t>KU’s DSW Workforce Analysis: </a:t>
            </a:r>
            <a:r>
              <a:rPr lang="en-US" dirty="0" err="1">
                <a:solidFill>
                  <a:schemeClr val="accent1">
                    <a:lumMod val="75000"/>
                  </a:schemeClr>
                </a:solidFill>
              </a:rPr>
              <a:t>AuthentiCare</a:t>
            </a:r>
            <a:r>
              <a:rPr lang="en-US" dirty="0">
                <a:solidFill>
                  <a:schemeClr val="accent1">
                    <a:lumMod val="75000"/>
                  </a:schemeClr>
                </a:solidFill>
              </a:rPr>
              <a:t> EVV Data</a:t>
            </a:r>
          </a:p>
        </p:txBody>
      </p:sp>
      <p:sp>
        <p:nvSpPr>
          <p:cNvPr id="3" name="Content Placeholder 2">
            <a:extLst>
              <a:ext uri="{FF2B5EF4-FFF2-40B4-BE49-F238E27FC236}">
                <a16:creationId xmlns:a16="http://schemas.microsoft.com/office/drawing/2014/main" id="{D12349A1-59EF-68BF-7BA1-73AF4C88A81D}"/>
              </a:ext>
            </a:extLst>
          </p:cNvPr>
          <p:cNvSpPr>
            <a:spLocks noGrp="1"/>
          </p:cNvSpPr>
          <p:nvPr>
            <p:ph idx="1"/>
          </p:nvPr>
        </p:nvSpPr>
        <p:spPr>
          <a:xfrm>
            <a:off x="324550" y="1880101"/>
            <a:ext cx="11503656" cy="5110634"/>
          </a:xfrm>
        </p:spPr>
        <p:txBody>
          <a:bodyPr vert="horz" lIns="91440" tIns="45720" rIns="91440" bIns="45720" rtlCol="0" anchor="t">
            <a:normAutofit/>
          </a:bodyPr>
          <a:lstStyle/>
          <a:p>
            <a:pPr lvl="1"/>
            <a:r>
              <a:rPr lang="en-US" dirty="0"/>
              <a:t>EVV (Electronic Visit Verification): Timeclock and verification system for all HCBS-funded DSWs who work in home-based settings</a:t>
            </a:r>
          </a:p>
          <a:p>
            <a:pPr lvl="1"/>
            <a:r>
              <a:rPr lang="en-US" dirty="0"/>
              <a:t>KU analyzed the 2024 </a:t>
            </a:r>
            <a:r>
              <a:rPr lang="en-US" dirty="0" err="1"/>
              <a:t>AuthentiCare</a:t>
            </a:r>
            <a:r>
              <a:rPr lang="en-US" dirty="0"/>
              <a:t> data set, containing records of over 27,800 service participants and 25,600 DSWs</a:t>
            </a:r>
          </a:p>
          <a:p>
            <a:pPr lvl="1"/>
            <a:r>
              <a:rPr lang="en-US" dirty="0"/>
              <a:t>We learned that in 2024: </a:t>
            </a:r>
          </a:p>
          <a:p>
            <a:pPr lvl="2">
              <a:buFont typeface="Courier New" panose="02070309020205020404" pitchFamily="49" charset="0"/>
              <a:buChar char="o"/>
            </a:pPr>
            <a:r>
              <a:rPr lang="en-US" dirty="0"/>
              <a:t>77.5% of our home-based DSW workforce is self-directed (SD)</a:t>
            </a:r>
          </a:p>
          <a:p>
            <a:pPr lvl="2">
              <a:buFont typeface="Courier New" panose="02070309020205020404" pitchFamily="49" charset="0"/>
              <a:buChar char="o"/>
            </a:pPr>
            <a:r>
              <a:rPr lang="en-US" dirty="0"/>
              <a:t>Individuals who are self-directed grew by 6.1%, but SD workers only grew by 4.9%  </a:t>
            </a:r>
          </a:p>
          <a:p>
            <a:pPr lvl="2">
              <a:buFont typeface="Courier New" panose="02070309020205020404" pitchFamily="49" charset="0"/>
              <a:buChar char="o"/>
            </a:pPr>
            <a:r>
              <a:rPr lang="en-US" dirty="0"/>
              <a:t>Approx. 38% DSW turnover rate, with higher turnover in agency-based compared to SD</a:t>
            </a:r>
          </a:p>
          <a:p>
            <a:pPr lvl="1"/>
            <a:r>
              <a:rPr lang="en-US" dirty="0"/>
              <a:t>With additional time and data quality improvements, potential to track: </a:t>
            </a:r>
          </a:p>
          <a:p>
            <a:pPr lvl="2">
              <a:buFont typeface="Courier New" panose="02070309020205020404" pitchFamily="49" charset="0"/>
              <a:buChar char="o"/>
            </a:pPr>
            <a:r>
              <a:rPr lang="en-US" dirty="0"/>
              <a:t>More precise turnover rate, longitudinally</a:t>
            </a:r>
          </a:p>
          <a:p>
            <a:pPr lvl="2">
              <a:buFont typeface="Courier New" panose="02070309020205020404" pitchFamily="49" charset="0"/>
              <a:buChar char="o"/>
            </a:pPr>
            <a:r>
              <a:rPr lang="en-US" dirty="0"/>
              <a:t>Unfilled care hours (service participants)</a:t>
            </a:r>
          </a:p>
          <a:p>
            <a:pPr lvl="2">
              <a:buFont typeface="Courier New" panose="02070309020205020404" pitchFamily="49" charset="0"/>
              <a:buChar char="o"/>
            </a:pPr>
            <a:r>
              <a:rPr lang="en-US" dirty="0"/>
              <a:t>Scheduling and hours trends (workers) </a:t>
            </a:r>
          </a:p>
          <a:p>
            <a:pPr lvl="2">
              <a:buFont typeface="Courier New" panose="02070309020205020404" pitchFamily="49" charset="0"/>
              <a:buChar char="o"/>
            </a:pPr>
            <a:r>
              <a:rPr lang="en-US" dirty="0"/>
              <a:t>Geographic distributions </a:t>
            </a:r>
          </a:p>
        </p:txBody>
      </p:sp>
      <p:pic>
        <p:nvPicPr>
          <p:cNvPr id="6" name="Picture 5">
            <a:extLst>
              <a:ext uri="{FF2B5EF4-FFF2-40B4-BE49-F238E27FC236}">
                <a16:creationId xmlns:a16="http://schemas.microsoft.com/office/drawing/2014/main" id="{89E2AF56-503B-00EA-B8A6-340D9BF864B7}"/>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86136" y="182677"/>
            <a:ext cx="1697424" cy="1697424"/>
          </a:xfrm>
          <a:prstGeom prst="rect">
            <a:avLst/>
          </a:prstGeom>
        </p:spPr>
      </p:pic>
    </p:spTree>
    <p:extLst>
      <p:ext uri="{BB962C8B-B14F-4D97-AF65-F5344CB8AC3E}">
        <p14:creationId xmlns:p14="http://schemas.microsoft.com/office/powerpoint/2010/main" val="66301169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F71ED4-DA8D-E7FA-EE4D-FD0328F4E916}"/>
              </a:ext>
            </a:extLst>
          </p:cNvPr>
          <p:cNvSpPr>
            <a:spLocks noGrp="1"/>
          </p:cNvSpPr>
          <p:nvPr>
            <p:ph type="title"/>
          </p:nvPr>
        </p:nvSpPr>
        <p:spPr>
          <a:xfrm>
            <a:off x="838200" y="197037"/>
            <a:ext cx="10515600" cy="776475"/>
          </a:xfrm>
        </p:spPr>
        <p:txBody>
          <a:bodyPr/>
          <a:lstStyle/>
          <a:p>
            <a:pPr algn="ctr"/>
            <a:r>
              <a:rPr lang="en-US" dirty="0">
                <a:solidFill>
                  <a:schemeClr val="accent1">
                    <a:lumMod val="76000"/>
                  </a:schemeClr>
                </a:solidFill>
              </a:rPr>
              <a:t>Using Data to Educate Policy-Makers</a:t>
            </a:r>
            <a:endParaRPr lang="en-US" dirty="0"/>
          </a:p>
        </p:txBody>
      </p:sp>
      <p:pic>
        <p:nvPicPr>
          <p:cNvPr id="3" name="Picture 2" descr="Infographic titled &quot;State of Kansas Direct Support Workforce (DSW)&quot; showing that Kansas DSW wages ($14/hr) lag behind peer states, with a 38% turnover rate, 23% of DSWs uninsured (nearly three times the state rate), and 77.5% of home-based DSWs being self-directed.t.">
            <a:extLst>
              <a:ext uri="{FF2B5EF4-FFF2-40B4-BE49-F238E27FC236}">
                <a16:creationId xmlns:a16="http://schemas.microsoft.com/office/drawing/2014/main" id="{5A104647-0E4B-7DA6-3F73-97DF2653D662}"/>
              </a:ext>
            </a:extLst>
          </p:cNvPr>
          <p:cNvPicPr>
            <a:picLocks noChangeAspect="1"/>
          </p:cNvPicPr>
          <p:nvPr/>
        </p:nvPicPr>
        <p:blipFill>
          <a:blip r:embed="rId3"/>
          <a:stretch>
            <a:fillRect/>
          </a:stretch>
        </p:blipFill>
        <p:spPr>
          <a:xfrm>
            <a:off x="1426501" y="973188"/>
            <a:ext cx="4336347" cy="5699656"/>
          </a:xfrm>
          <a:prstGeom prst="rect">
            <a:avLst/>
          </a:prstGeom>
        </p:spPr>
      </p:pic>
      <p:pic>
        <p:nvPicPr>
          <p:cNvPr id="4" name="Picture 3" descr="Infographic titled &quot;Direct Support Workforce Shortages Contribute to Unmet Care Needs&quot; showing that 44% of DSWs are considering leaving the field, more than 25% of participants have unfilled care hours, 1 in 4 HCBS participants reported a care lapse in the past year, and 92% of DSWs find their work meaningful.">
            <a:extLst>
              <a:ext uri="{FF2B5EF4-FFF2-40B4-BE49-F238E27FC236}">
                <a16:creationId xmlns:a16="http://schemas.microsoft.com/office/drawing/2014/main" id="{D23A3584-60D8-A026-1823-9E7B6E31B6EA}"/>
              </a:ext>
            </a:extLst>
          </p:cNvPr>
          <p:cNvPicPr>
            <a:picLocks noChangeAspect="1"/>
          </p:cNvPicPr>
          <p:nvPr/>
        </p:nvPicPr>
        <p:blipFill>
          <a:blip r:embed="rId4"/>
          <a:stretch>
            <a:fillRect/>
          </a:stretch>
        </p:blipFill>
        <p:spPr>
          <a:xfrm>
            <a:off x="6431909" y="974221"/>
            <a:ext cx="4335659" cy="5692589"/>
          </a:xfrm>
          <a:prstGeom prst="rect">
            <a:avLst/>
          </a:prstGeom>
        </p:spPr>
      </p:pic>
    </p:spTree>
    <p:extLst>
      <p:ext uri="{BB962C8B-B14F-4D97-AF65-F5344CB8AC3E}">
        <p14:creationId xmlns:p14="http://schemas.microsoft.com/office/powerpoint/2010/main" val="331054762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FF8AA5-9C8E-3D9E-7765-9E796620DDC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E6DE47B-D0C1-85FB-801A-E8169A9FBDBD}"/>
              </a:ext>
            </a:extLst>
          </p:cNvPr>
          <p:cNvSpPr>
            <a:spLocks noGrp="1"/>
          </p:cNvSpPr>
          <p:nvPr>
            <p:ph type="title"/>
          </p:nvPr>
        </p:nvSpPr>
        <p:spPr>
          <a:xfrm>
            <a:off x="838200" y="365125"/>
            <a:ext cx="8295042" cy="1514976"/>
          </a:xfrm>
        </p:spPr>
        <p:txBody>
          <a:bodyPr>
            <a:normAutofit/>
          </a:bodyPr>
          <a:lstStyle/>
          <a:p>
            <a:r>
              <a:rPr lang="en-US" dirty="0">
                <a:solidFill>
                  <a:schemeClr val="accent1">
                    <a:lumMod val="75000"/>
                  </a:schemeClr>
                </a:solidFill>
              </a:rPr>
              <a:t>KanCare MCO Proposals</a:t>
            </a:r>
          </a:p>
        </p:txBody>
      </p:sp>
      <p:sp>
        <p:nvSpPr>
          <p:cNvPr id="3" name="Content Placeholder 2">
            <a:extLst>
              <a:ext uri="{FF2B5EF4-FFF2-40B4-BE49-F238E27FC236}">
                <a16:creationId xmlns:a16="http://schemas.microsoft.com/office/drawing/2014/main" id="{EBF9383D-66C6-3A5B-C5B5-24F18C35FC08}"/>
              </a:ext>
            </a:extLst>
          </p:cNvPr>
          <p:cNvSpPr>
            <a:spLocks noGrp="1"/>
          </p:cNvSpPr>
          <p:nvPr>
            <p:ph idx="1"/>
          </p:nvPr>
        </p:nvSpPr>
        <p:spPr>
          <a:xfrm>
            <a:off x="296084" y="2166859"/>
            <a:ext cx="11002297" cy="4846321"/>
          </a:xfrm>
        </p:spPr>
        <p:txBody>
          <a:bodyPr>
            <a:normAutofit/>
          </a:bodyPr>
          <a:lstStyle/>
          <a:p>
            <a:pPr lvl="1"/>
            <a:r>
              <a:rPr lang="en-US" sz="2800" dirty="0"/>
              <a:t>MCO Workforce Managers meet weekly to align efforts</a:t>
            </a:r>
          </a:p>
          <a:p>
            <a:pPr marL="457200" lvl="1" indent="0">
              <a:buNone/>
            </a:pPr>
            <a:endParaRPr lang="en-US" sz="1800" dirty="0"/>
          </a:p>
          <a:p>
            <a:pPr lvl="1"/>
            <a:r>
              <a:rPr lang="en-US" sz="2800" dirty="0"/>
              <a:t>Reinitiate Direct Support Workforce Advisory Council</a:t>
            </a:r>
          </a:p>
          <a:p>
            <a:pPr lvl="2">
              <a:buFont typeface="Courier New" panose="02070309020205020404" pitchFamily="49" charset="0"/>
              <a:buChar char="o"/>
            </a:pPr>
            <a:r>
              <a:rPr lang="en-US" sz="2400" dirty="0"/>
              <a:t>To advise on all workforce development efforts, including workforce data</a:t>
            </a:r>
          </a:p>
          <a:p>
            <a:pPr marL="914400" lvl="2" indent="0">
              <a:buNone/>
            </a:pPr>
            <a:endParaRPr lang="en-US" sz="1800" dirty="0"/>
          </a:p>
          <a:p>
            <a:pPr lvl="1"/>
            <a:r>
              <a:rPr lang="en-US" sz="2800" dirty="0"/>
              <a:t>Continue stakeholder surveys, drawing on the KU surveys</a:t>
            </a:r>
          </a:p>
          <a:p>
            <a:pPr lvl="2">
              <a:buFont typeface="Courier New" panose="02070309020205020404" pitchFamily="49" charset="0"/>
              <a:buChar char="o"/>
            </a:pPr>
            <a:r>
              <a:rPr lang="en-US" sz="2400" dirty="0"/>
              <a:t>Service recipients, DSWs, providers</a:t>
            </a:r>
          </a:p>
        </p:txBody>
      </p:sp>
      <p:pic>
        <p:nvPicPr>
          <p:cNvPr id="6" name="Picture 5">
            <a:extLst>
              <a:ext uri="{FF2B5EF4-FFF2-40B4-BE49-F238E27FC236}">
                <a16:creationId xmlns:a16="http://schemas.microsoft.com/office/drawing/2014/main" id="{DE6E564E-6FF9-AA98-940B-16F0E7597BD6}"/>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10468" y="182677"/>
            <a:ext cx="1829002" cy="1829002"/>
          </a:xfrm>
          <a:prstGeom prst="rect">
            <a:avLst/>
          </a:prstGeom>
        </p:spPr>
      </p:pic>
    </p:spTree>
    <p:extLst>
      <p:ext uri="{BB962C8B-B14F-4D97-AF65-F5344CB8AC3E}">
        <p14:creationId xmlns:p14="http://schemas.microsoft.com/office/powerpoint/2010/main" val="46770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65D989-FBA8-DF6C-4A36-D5D6F2F5073C}"/>
              </a:ext>
            </a:extLst>
          </p:cNvPr>
          <p:cNvSpPr>
            <a:spLocks noGrp="1"/>
          </p:cNvSpPr>
          <p:nvPr>
            <p:ph type="title"/>
          </p:nvPr>
        </p:nvSpPr>
        <p:spPr>
          <a:xfrm>
            <a:off x="711220" y="-914958"/>
            <a:ext cx="10403816" cy="914958"/>
          </a:xfrm>
        </p:spPr>
        <p:txBody>
          <a:bodyPr vert="horz" lIns="0" tIns="0" rIns="0" bIns="0" rtlCol="0" anchor="b">
            <a:normAutofit/>
          </a:bodyPr>
          <a:lstStyle/>
          <a:p>
            <a:r>
              <a:rPr lang="en-US" dirty="0"/>
              <a:t>Speaker</a:t>
            </a:r>
          </a:p>
        </p:txBody>
      </p:sp>
      <p:pic>
        <p:nvPicPr>
          <p:cNvPr id="16" name="Picture Placeholder 15" descr="Nicole Howell">
            <a:extLst>
              <a:ext uri="{FF2B5EF4-FFF2-40B4-BE49-F238E27FC236}">
                <a16:creationId xmlns:a16="http://schemas.microsoft.com/office/drawing/2014/main" id="{C3776884-AA4C-51A1-EE20-C998741B02A5}"/>
              </a:ext>
            </a:extLst>
          </p:cNvPr>
          <p:cNvPicPr>
            <a:picLocks noGrp="1" noChangeAspect="1"/>
          </p:cNvPicPr>
          <p:nvPr>
            <p:ph type="pic" sz="quarter" idx="11"/>
          </p:nvPr>
        </p:nvPicPr>
        <p:blipFill>
          <a:blip r:embed="rId2"/>
          <a:srcRect t="14288" b="14288"/>
          <a:stretch/>
        </p:blipFill>
        <p:spPr>
          <a:xfrm>
            <a:off x="1730297" y="2090174"/>
            <a:ext cx="2897462" cy="2897461"/>
          </a:xfrm>
          <a:prstGeom prst="ellipse">
            <a:avLst/>
          </a:prstGeom>
          <a:solidFill>
            <a:srgbClr val="DADADA"/>
          </a:solidFill>
        </p:spPr>
      </p:pic>
      <p:sp>
        <p:nvSpPr>
          <p:cNvPr id="5" name="Content Placeholder 4">
            <a:extLst>
              <a:ext uri="{FF2B5EF4-FFF2-40B4-BE49-F238E27FC236}">
                <a16:creationId xmlns:a16="http://schemas.microsoft.com/office/drawing/2014/main" id="{F2916EE6-1B21-7DA9-51F5-493068D911F1}"/>
              </a:ext>
            </a:extLst>
          </p:cNvPr>
          <p:cNvSpPr>
            <a:spLocks noGrp="1"/>
          </p:cNvSpPr>
          <p:nvPr>
            <p:ph idx="1"/>
          </p:nvPr>
        </p:nvSpPr>
        <p:spPr>
          <a:xfrm>
            <a:off x="4979987" y="2893290"/>
            <a:ext cx="6634514" cy="2094345"/>
          </a:xfrm>
          <a:prstGeom prst="rect">
            <a:avLst/>
          </a:prstGeom>
        </p:spPr>
        <p:txBody>
          <a:bodyPr/>
          <a:lstStyle/>
          <a:p>
            <a:pPr algn="ctr"/>
            <a:r>
              <a:rPr lang="en-US" sz="2800"/>
              <a:t>Nicole Howell, BA</a:t>
            </a:r>
          </a:p>
          <a:p>
            <a:pPr algn="ctr"/>
            <a:r>
              <a:rPr lang="en-US" sz="2800"/>
              <a:t>Director, DCW Strategies Center</a:t>
            </a:r>
          </a:p>
        </p:txBody>
      </p:sp>
    </p:spTree>
    <p:extLst>
      <p:ext uri="{BB962C8B-B14F-4D97-AF65-F5344CB8AC3E}">
        <p14:creationId xmlns:p14="http://schemas.microsoft.com/office/powerpoint/2010/main" val="287052406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81225A-935E-853A-5854-72A949B7627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9765A1D-4FDF-1A05-A026-3AAF57A1EB64}"/>
              </a:ext>
            </a:extLst>
          </p:cNvPr>
          <p:cNvSpPr>
            <a:spLocks noGrp="1"/>
          </p:cNvSpPr>
          <p:nvPr>
            <p:ph type="title"/>
          </p:nvPr>
        </p:nvSpPr>
        <p:spPr>
          <a:xfrm>
            <a:off x="784108" y="50588"/>
            <a:ext cx="8295042" cy="1514976"/>
          </a:xfrm>
        </p:spPr>
        <p:txBody>
          <a:bodyPr>
            <a:normAutofit/>
          </a:bodyPr>
          <a:lstStyle/>
          <a:p>
            <a:r>
              <a:rPr lang="en-US" dirty="0">
                <a:solidFill>
                  <a:schemeClr val="accent1">
                    <a:lumMod val="75000"/>
                  </a:schemeClr>
                </a:solidFill>
              </a:rPr>
              <a:t>For Additional Consideration</a:t>
            </a:r>
          </a:p>
        </p:txBody>
      </p:sp>
      <p:sp>
        <p:nvSpPr>
          <p:cNvPr id="3" name="Content Placeholder 2">
            <a:extLst>
              <a:ext uri="{FF2B5EF4-FFF2-40B4-BE49-F238E27FC236}">
                <a16:creationId xmlns:a16="http://schemas.microsoft.com/office/drawing/2014/main" id="{8F4569CC-F2C5-07B4-AB40-12576C04ED81}"/>
              </a:ext>
            </a:extLst>
          </p:cNvPr>
          <p:cNvSpPr>
            <a:spLocks noGrp="1"/>
          </p:cNvSpPr>
          <p:nvPr>
            <p:ph idx="1"/>
          </p:nvPr>
        </p:nvSpPr>
        <p:spPr>
          <a:xfrm>
            <a:off x="249381" y="1565564"/>
            <a:ext cx="11707092" cy="5292436"/>
          </a:xfrm>
        </p:spPr>
        <p:txBody>
          <a:bodyPr>
            <a:normAutofit lnSpcReduction="10000"/>
          </a:bodyPr>
          <a:lstStyle/>
          <a:p>
            <a:pPr lvl="1"/>
            <a:r>
              <a:rPr lang="en-US" sz="2800" dirty="0"/>
              <a:t>MCOs must collaborate to strengthen the direct support workforce </a:t>
            </a:r>
          </a:p>
          <a:p>
            <a:pPr lvl="2">
              <a:buFont typeface="Courier New" panose="02070309020205020404" pitchFamily="49" charset="0"/>
              <a:buChar char="o"/>
            </a:pPr>
            <a:r>
              <a:rPr lang="en-US" sz="2400" dirty="0"/>
              <a:t>DSWs are a vital component of network adequacy</a:t>
            </a:r>
          </a:p>
          <a:p>
            <a:pPr lvl="2">
              <a:buFont typeface="Courier New" panose="02070309020205020404" pitchFamily="49" charset="0"/>
              <a:buChar char="o"/>
            </a:pPr>
            <a:r>
              <a:rPr lang="en-US" sz="2400" dirty="0"/>
              <a:t>MCOs share the DSW workforce </a:t>
            </a:r>
          </a:p>
          <a:p>
            <a:pPr lvl="2">
              <a:buFont typeface="Courier New" panose="02070309020205020404" pitchFamily="49" charset="0"/>
              <a:buChar char="o"/>
            </a:pPr>
            <a:endParaRPr lang="en-US" sz="1700" dirty="0"/>
          </a:p>
          <a:p>
            <a:pPr lvl="1"/>
            <a:r>
              <a:rPr lang="en-US" sz="2800" dirty="0"/>
              <a:t>Avoid burdening providers with duplicative data requests</a:t>
            </a:r>
          </a:p>
          <a:p>
            <a:pPr lvl="2">
              <a:buFont typeface="Courier New" panose="02070309020205020404" pitchFamily="49" charset="0"/>
              <a:buChar char="o"/>
            </a:pPr>
            <a:r>
              <a:rPr lang="en-US" sz="2400" dirty="0"/>
              <a:t>Don’t request data that can be found in administrative data (e.g., EVV data, claims data)</a:t>
            </a:r>
          </a:p>
          <a:p>
            <a:pPr lvl="2">
              <a:buFont typeface="Courier New" panose="02070309020205020404" pitchFamily="49" charset="0"/>
              <a:buChar char="o"/>
            </a:pPr>
            <a:r>
              <a:rPr lang="en-US" sz="2400" dirty="0"/>
              <a:t>Adopt a single web-based platform for collecting/tracking DSW records and data</a:t>
            </a:r>
          </a:p>
          <a:p>
            <a:pPr lvl="3"/>
            <a:r>
              <a:rPr lang="en-US" sz="2400" dirty="0"/>
              <a:t>E.g., DSW background check compliance and reminders; collect workforce data from providers; self-direction matching service registry; tracking DSW trainings and certifications </a:t>
            </a:r>
          </a:p>
          <a:p>
            <a:pPr marL="457200" lvl="1" indent="0">
              <a:buNone/>
            </a:pPr>
            <a:endParaRPr lang="en-US" sz="1700" dirty="0"/>
          </a:p>
          <a:p>
            <a:pPr lvl="1"/>
            <a:r>
              <a:rPr lang="en-US" sz="2800" dirty="0"/>
              <a:t>Consider the role of the External Quality Review Organization (EQRO</a:t>
            </a:r>
            <a:r>
              <a:rPr lang="en-US" dirty="0"/>
              <a:t>)</a:t>
            </a:r>
          </a:p>
          <a:p>
            <a:pPr lvl="2">
              <a:buFont typeface="Courier New" panose="02070309020205020404" pitchFamily="49" charset="0"/>
              <a:buChar char="o"/>
            </a:pPr>
            <a:r>
              <a:rPr lang="en-US" sz="2400" dirty="0"/>
              <a:t>National Core Indicators – State of the Workforce Surveys </a:t>
            </a:r>
          </a:p>
        </p:txBody>
      </p:sp>
      <p:pic>
        <p:nvPicPr>
          <p:cNvPr id="6" name="Picture 5">
            <a:extLst>
              <a:ext uri="{FF2B5EF4-FFF2-40B4-BE49-F238E27FC236}">
                <a16:creationId xmlns:a16="http://schemas.microsoft.com/office/drawing/2014/main" id="{D2204D96-2717-4BD1-BA59-61149813738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13877" y="50588"/>
            <a:ext cx="1317359" cy="1317359"/>
          </a:xfrm>
          <a:prstGeom prst="rect">
            <a:avLst/>
          </a:prstGeom>
        </p:spPr>
      </p:pic>
    </p:spTree>
    <p:extLst>
      <p:ext uri="{BB962C8B-B14F-4D97-AF65-F5344CB8AC3E}">
        <p14:creationId xmlns:p14="http://schemas.microsoft.com/office/powerpoint/2010/main" val="291912407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596F992-698C-48C0-9D89-70DA4CE927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D73C5304-28C3-2345-DE7F-2A80B5185CFD}"/>
              </a:ext>
            </a:extLst>
          </p:cNvPr>
          <p:cNvSpPr>
            <a:spLocks noGrp="1"/>
          </p:cNvSpPr>
          <p:nvPr>
            <p:ph type="title"/>
          </p:nvPr>
        </p:nvSpPr>
        <p:spPr>
          <a:xfrm>
            <a:off x="556592" y="4230093"/>
            <a:ext cx="4150581" cy="1800165"/>
          </a:xfrm>
        </p:spPr>
        <p:txBody>
          <a:bodyPr anchor="t">
            <a:normAutofit/>
          </a:bodyPr>
          <a:lstStyle/>
          <a:p>
            <a:pPr algn="r"/>
            <a:r>
              <a:rPr lang="en-US" sz="4000" dirty="0"/>
              <a:t>Questions?  </a:t>
            </a:r>
          </a:p>
        </p:txBody>
      </p:sp>
      <p:pic>
        <p:nvPicPr>
          <p:cNvPr id="4" name="Picture 3" descr="Kansas Direct Support Workforce Development">
            <a:extLst>
              <a:ext uri="{FF2B5EF4-FFF2-40B4-BE49-F238E27FC236}">
                <a16:creationId xmlns:a16="http://schemas.microsoft.com/office/drawing/2014/main" id="{522D7F40-47BB-4652-F14A-DBF2AFD2363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6592" y="736692"/>
            <a:ext cx="11139778" cy="2896340"/>
          </a:xfrm>
          <a:prstGeom prst="rect">
            <a:avLst/>
          </a:prstGeom>
        </p:spPr>
      </p:pic>
      <p:sp>
        <p:nvSpPr>
          <p:cNvPr id="3" name="Content Placeholder 2">
            <a:extLst>
              <a:ext uri="{FF2B5EF4-FFF2-40B4-BE49-F238E27FC236}">
                <a16:creationId xmlns:a16="http://schemas.microsoft.com/office/drawing/2014/main" id="{37FE2758-8970-6DF6-4278-A69880B4C63B}"/>
              </a:ext>
            </a:extLst>
          </p:cNvPr>
          <p:cNvSpPr>
            <a:spLocks noGrp="1"/>
          </p:cNvSpPr>
          <p:nvPr>
            <p:ph idx="1"/>
          </p:nvPr>
        </p:nvSpPr>
        <p:spPr>
          <a:xfrm>
            <a:off x="4928233" y="4281182"/>
            <a:ext cx="7042707" cy="2112419"/>
          </a:xfrm>
        </p:spPr>
        <p:txBody>
          <a:bodyPr anchor="t">
            <a:normAutofit/>
          </a:bodyPr>
          <a:lstStyle/>
          <a:p>
            <a:pPr marL="0" indent="0">
              <a:buNone/>
            </a:pPr>
            <a:r>
              <a:rPr lang="en-US" sz="2400" dirty="0"/>
              <a:t>Theresa Singh</a:t>
            </a:r>
          </a:p>
          <a:p>
            <a:pPr marL="0" indent="0">
              <a:buNone/>
            </a:pPr>
            <a:r>
              <a:rPr lang="en-US" sz="2400" dirty="0"/>
              <a:t>HCBS Training Specialist</a:t>
            </a:r>
          </a:p>
          <a:p>
            <a:pPr marL="0" indent="0">
              <a:buNone/>
            </a:pPr>
            <a:r>
              <a:rPr lang="en-US" sz="2400" dirty="0"/>
              <a:t>Kansas Department for Aging and Disability Services</a:t>
            </a:r>
          </a:p>
          <a:p>
            <a:pPr marL="0" indent="0">
              <a:buNone/>
            </a:pPr>
            <a:r>
              <a:rPr lang="en-US" sz="2400" dirty="0">
                <a:hlinkClick r:id="rId4"/>
              </a:rPr>
              <a:t>Theresa.Singh@ks.gov</a:t>
            </a:r>
            <a:r>
              <a:rPr lang="en-US" sz="2400" dirty="0"/>
              <a:t> </a:t>
            </a:r>
          </a:p>
        </p:txBody>
      </p:sp>
      <p:sp>
        <p:nvSpPr>
          <p:cNvPr id="11" name="Rectangle 10">
            <a:extLst>
              <a:ext uri="{FF2B5EF4-FFF2-40B4-BE49-F238E27FC236}">
                <a16:creationId xmlns:a16="http://schemas.microsoft.com/office/drawing/2014/main" id="{E7BFF8DC-0AE7-4AD2-9B28-2E5F26D62C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6406116"/>
            <a:ext cx="12191998" cy="461774"/>
          </a:xfrm>
          <a:prstGeom prst="rect">
            <a:avLst/>
          </a:prstGeom>
          <a:gradFill>
            <a:gsLst>
              <a:gs pos="0">
                <a:srgbClr val="000000"/>
              </a:gs>
              <a:gs pos="100000">
                <a:schemeClr val="accent1">
                  <a:lumMod val="75000"/>
                </a:scheme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3" name="Rectangle 12">
            <a:extLst>
              <a:ext uri="{FF2B5EF4-FFF2-40B4-BE49-F238E27FC236}">
                <a16:creationId xmlns:a16="http://schemas.microsoft.com/office/drawing/2014/main" id="{7E0162AD-C6E5-4BF8-A453-76ADB36877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300" y="6406115"/>
            <a:ext cx="4076698" cy="464399"/>
          </a:xfrm>
          <a:prstGeom prst="rect">
            <a:avLst/>
          </a:prstGeom>
          <a:gradFill>
            <a:gsLst>
              <a:gs pos="19000">
                <a:srgbClr val="000000">
                  <a:alpha val="31000"/>
                </a:srgbClr>
              </a:gs>
              <a:gs pos="99000">
                <a:schemeClr val="accent1"/>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5951171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21727F-438D-CEE1-2883-E1801E18C186}"/>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9453215C-1383-6947-0B34-6C80BE2378C7}"/>
              </a:ext>
            </a:extLst>
          </p:cNvPr>
          <p:cNvSpPr>
            <a:spLocks noGrp="1"/>
          </p:cNvSpPr>
          <p:nvPr>
            <p:ph type="title" idx="4294967295"/>
          </p:nvPr>
        </p:nvSpPr>
        <p:spPr>
          <a:xfrm>
            <a:off x="819149" y="1595438"/>
            <a:ext cx="8821562" cy="260307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5400" b="1" i="0" u="none" strike="noStrike" kern="1200" cap="none" spc="0" normalizeH="0" baseline="0" noProof="0" dirty="0">
                <a:ln>
                  <a:noFill/>
                </a:ln>
                <a:solidFill>
                  <a:schemeClr val="bg1"/>
                </a:solidFill>
                <a:effectLst/>
                <a:uLnTx/>
                <a:uFillTx/>
                <a:latin typeface="Source Serif Pro" panose="02040603050405020204" pitchFamily="18" charset="0"/>
                <a:ea typeface="Source Serif Pro" panose="02040603050405020204" pitchFamily="18" charset="0"/>
                <a:cs typeface="+mn-cs"/>
              </a:rPr>
              <a:t>Identifying and Aligning Data Sources and Understanding Gaps   </a:t>
            </a:r>
          </a:p>
        </p:txBody>
      </p:sp>
      <p:sp>
        <p:nvSpPr>
          <p:cNvPr id="2" name="Text Placeholder 1">
            <a:extLst>
              <a:ext uri="{FF2B5EF4-FFF2-40B4-BE49-F238E27FC236}">
                <a16:creationId xmlns:a16="http://schemas.microsoft.com/office/drawing/2014/main" id="{4DB9F68F-F0CA-9295-DB3F-319C8B1B1392}"/>
              </a:ext>
            </a:extLst>
          </p:cNvPr>
          <p:cNvSpPr>
            <a:spLocks noGrp="1"/>
          </p:cNvSpPr>
          <p:nvPr>
            <p:ph type="body" idx="1"/>
          </p:nvPr>
        </p:nvSpPr>
        <p:spPr>
          <a:xfrm>
            <a:off x="804635" y="4198513"/>
            <a:ext cx="8667751" cy="1260053"/>
          </a:xfrm>
        </p:spPr>
        <p:txBody>
          <a:bodyPr/>
          <a:lstStyle/>
          <a:p>
            <a:pPr>
              <a:spcBef>
                <a:spcPts val="1200"/>
              </a:spcBef>
            </a:pPr>
            <a:r>
              <a:rPr lang="en-US" b="1"/>
              <a:t>Breakout Room Discussion</a:t>
            </a:r>
            <a:endParaRPr lang="en-US"/>
          </a:p>
        </p:txBody>
      </p:sp>
    </p:spTree>
    <p:extLst>
      <p:ext uri="{BB962C8B-B14F-4D97-AF65-F5344CB8AC3E}">
        <p14:creationId xmlns:p14="http://schemas.microsoft.com/office/powerpoint/2010/main" val="404759316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C397630-24CE-947F-DFD9-95ADF294B51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9943BE2-87F2-3753-5C4F-F9CD2F06FDF2}"/>
              </a:ext>
            </a:extLst>
          </p:cNvPr>
          <p:cNvSpPr>
            <a:spLocks noGrp="1"/>
          </p:cNvSpPr>
          <p:nvPr>
            <p:ph type="body" idx="1"/>
          </p:nvPr>
        </p:nvSpPr>
        <p:spPr>
          <a:xfrm>
            <a:off x="804635" y="3429000"/>
            <a:ext cx="8667751" cy="1260053"/>
          </a:xfrm>
        </p:spPr>
        <p:txBody>
          <a:bodyPr/>
          <a:lstStyle/>
          <a:p>
            <a:pPr>
              <a:spcBef>
                <a:spcPts val="1200"/>
              </a:spcBef>
            </a:pPr>
            <a:r>
              <a:rPr lang="en-US" b="1" dirty="0"/>
              <a:t>Evaluating the Impact of Direct Care Workforce Investments</a:t>
            </a:r>
            <a:endParaRPr lang="en-US" dirty="0"/>
          </a:p>
          <a:p>
            <a:pPr>
              <a:spcBef>
                <a:spcPts val="1200"/>
              </a:spcBef>
            </a:pPr>
            <a:endParaRPr lang="en-US" dirty="0"/>
          </a:p>
        </p:txBody>
      </p:sp>
      <p:sp>
        <p:nvSpPr>
          <p:cNvPr id="3" name="Text Placeholder 2">
            <a:extLst>
              <a:ext uri="{FF2B5EF4-FFF2-40B4-BE49-F238E27FC236}">
                <a16:creationId xmlns:a16="http://schemas.microsoft.com/office/drawing/2014/main" id="{8256C647-905F-78E3-86CC-3BAAFFC2FB0E}"/>
              </a:ext>
            </a:extLst>
          </p:cNvPr>
          <p:cNvSpPr>
            <a:spLocks noGrp="1"/>
          </p:cNvSpPr>
          <p:nvPr>
            <p:ph type="title" idx="4294967295"/>
          </p:nvPr>
        </p:nvSpPr>
        <p:spPr>
          <a:xfrm>
            <a:off x="819149" y="1595438"/>
            <a:ext cx="8518034" cy="260307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90000"/>
              </a:lnSpc>
              <a:spcBef>
                <a:spcPts val="1200"/>
              </a:spcBef>
              <a:spcAft>
                <a:spcPts val="0"/>
              </a:spcAft>
              <a:buClrTx/>
              <a:buSzTx/>
              <a:buFontTx/>
              <a:buNone/>
              <a:tabLst/>
              <a:defRPr/>
            </a:pPr>
            <a:r>
              <a:rPr kumimoji="0" lang="en-US" sz="5400" b="1" i="0" u="none" strike="noStrike" kern="1200" cap="none" spc="0" normalizeH="0" baseline="0" noProof="0" dirty="0">
                <a:ln>
                  <a:noFill/>
                </a:ln>
                <a:solidFill>
                  <a:schemeClr val="bg1"/>
                </a:solidFill>
                <a:effectLst/>
                <a:uLnTx/>
                <a:uFillTx/>
                <a:latin typeface="Source Serif Pro" panose="02040603050405020204" pitchFamily="18" charset="0"/>
                <a:ea typeface="Source Serif Pro" panose="02040603050405020204" pitchFamily="18" charset="0"/>
                <a:cs typeface="+mn-cs"/>
              </a:rPr>
              <a:t>Join us for the next workshop!</a:t>
            </a:r>
          </a:p>
        </p:txBody>
      </p:sp>
      <p:sp>
        <p:nvSpPr>
          <p:cNvPr id="5" name="Text Placeholder 8">
            <a:extLst>
              <a:ext uri="{FF2B5EF4-FFF2-40B4-BE49-F238E27FC236}">
                <a16:creationId xmlns:a16="http://schemas.microsoft.com/office/drawing/2014/main" id="{BB88FF03-1554-C9F3-0CBF-77E614BA0E5C}"/>
              </a:ext>
            </a:extLst>
          </p:cNvPr>
          <p:cNvSpPr txBox="1">
            <a:spLocks/>
          </p:cNvSpPr>
          <p:nvPr/>
        </p:nvSpPr>
        <p:spPr>
          <a:xfrm>
            <a:off x="804635" y="4689053"/>
            <a:ext cx="6908780" cy="34020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solidFill>
                  <a:schemeClr val="bg1"/>
                </a:solidFill>
              </a:rPr>
              <a:t>February 26, 2026 </a:t>
            </a:r>
          </a:p>
          <a:p>
            <a:pPr marL="0" indent="0">
              <a:buNone/>
            </a:pPr>
            <a:endParaRPr lang="en-US" dirty="0">
              <a:solidFill>
                <a:schemeClr val="bg1"/>
              </a:solidFill>
            </a:endParaRPr>
          </a:p>
        </p:txBody>
      </p:sp>
    </p:spTree>
    <p:extLst>
      <p:ext uri="{BB962C8B-B14F-4D97-AF65-F5344CB8AC3E}">
        <p14:creationId xmlns:p14="http://schemas.microsoft.com/office/powerpoint/2010/main" val="83542533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BF0426-26D2-F79A-5289-14B79690CA4B}"/>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429EE696-1149-EA21-4D20-389BDC1E262F}"/>
              </a:ext>
            </a:extLst>
          </p:cNvPr>
          <p:cNvSpPr>
            <a:spLocks noGrp="1"/>
          </p:cNvSpPr>
          <p:nvPr>
            <p:ph type="title"/>
          </p:nvPr>
        </p:nvSpPr>
        <p:spPr/>
        <p:txBody>
          <a:bodyPr/>
          <a:lstStyle/>
          <a:p>
            <a:r>
              <a:rPr lang="en-US" dirty="0"/>
              <a:t>Aligning data sources to workforce questions</a:t>
            </a:r>
          </a:p>
        </p:txBody>
      </p:sp>
      <p:sp>
        <p:nvSpPr>
          <p:cNvPr id="2" name="Content Placeholder 1">
            <a:extLst>
              <a:ext uri="{FF2B5EF4-FFF2-40B4-BE49-F238E27FC236}">
                <a16:creationId xmlns:a16="http://schemas.microsoft.com/office/drawing/2014/main" id="{4D426655-D1BF-9E60-F406-392F006FD78D}"/>
              </a:ext>
            </a:extLst>
          </p:cNvPr>
          <p:cNvSpPr>
            <a:spLocks noGrp="1"/>
          </p:cNvSpPr>
          <p:nvPr>
            <p:ph idx="1"/>
          </p:nvPr>
        </p:nvSpPr>
        <p:spPr>
          <a:xfrm>
            <a:off x="711220" y="1388205"/>
            <a:ext cx="10642580" cy="482600"/>
          </a:xfrm>
        </p:spPr>
        <p:txBody>
          <a:bodyPr/>
          <a:lstStyle/>
          <a:p>
            <a:r>
              <a:rPr lang="en-US" dirty="0">
                <a:latin typeface="Arial" panose="020B0604020202020204" pitchFamily="34" charset="0"/>
              </a:rPr>
              <a:t>Workforce Data Planning Tool</a:t>
            </a:r>
            <a:endParaRPr lang="en-US" dirty="0"/>
          </a:p>
        </p:txBody>
      </p:sp>
      <p:sp>
        <p:nvSpPr>
          <p:cNvPr id="4" name="Text Placeholder 3">
            <a:extLst>
              <a:ext uri="{FF2B5EF4-FFF2-40B4-BE49-F238E27FC236}">
                <a16:creationId xmlns:a16="http://schemas.microsoft.com/office/drawing/2014/main" id="{4EDC9032-45CB-1577-CE04-445A11370E9D}"/>
              </a:ext>
            </a:extLst>
          </p:cNvPr>
          <p:cNvSpPr>
            <a:spLocks noGrp="1"/>
          </p:cNvSpPr>
          <p:nvPr>
            <p:ph type="body" sz="quarter" idx="12"/>
          </p:nvPr>
        </p:nvSpPr>
        <p:spPr>
          <a:xfrm>
            <a:off x="5461000" y="2323370"/>
            <a:ext cx="5798220" cy="3023329"/>
          </a:xfrm>
        </p:spPr>
        <p:txBody>
          <a:bodyPr/>
          <a:lstStyle/>
          <a:p>
            <a:pPr>
              <a:lnSpc>
                <a:spcPct val="150000"/>
              </a:lnSpc>
              <a:spcAft>
                <a:spcPts val="1200"/>
              </a:spcAft>
            </a:pPr>
            <a:r>
              <a:rPr lang="en-US" sz="2000" b="1" dirty="0"/>
              <a:t>Use the tool that accompanies this webinar to work with colleagues to: </a:t>
            </a:r>
          </a:p>
          <a:p>
            <a:pPr marL="57150" lvl="0" indent="-285750" defTabSz="914400" eaLnBrk="0" fontAlgn="base" hangingPunct="0">
              <a:lnSpc>
                <a:spcPct val="150000"/>
              </a:lnSpc>
              <a:spcBef>
                <a:spcPct val="0"/>
              </a:spcBef>
              <a:spcAft>
                <a:spcPct val="0"/>
              </a:spcAft>
              <a:buClr>
                <a:schemeClr val="accent1"/>
              </a:buClr>
              <a:buFont typeface="Arial" panose="020B0604020202020204" pitchFamily="34" charset="0"/>
              <a:buChar char="•"/>
              <a:tabLst/>
            </a:pPr>
            <a:r>
              <a:rPr lang="en-US" sz="2000" dirty="0">
                <a:latin typeface="Arial" panose="020B0604020202020204" pitchFamily="34" charset="0"/>
              </a:rPr>
              <a:t>Evaluate your data sources in relation to your key workforce questions</a:t>
            </a:r>
          </a:p>
          <a:p>
            <a:pPr marL="57150" lvl="0" indent="-285750" defTabSz="914400" eaLnBrk="0" fontAlgn="base" hangingPunct="0">
              <a:lnSpc>
                <a:spcPct val="150000"/>
              </a:lnSpc>
              <a:spcBef>
                <a:spcPct val="0"/>
              </a:spcBef>
              <a:spcAft>
                <a:spcPct val="0"/>
              </a:spcAft>
              <a:buClr>
                <a:schemeClr val="accent1"/>
              </a:buClr>
              <a:buFont typeface="Arial" panose="020B0604020202020204" pitchFamily="34" charset="0"/>
              <a:buChar char="•"/>
              <a:tabLst/>
            </a:pPr>
            <a:r>
              <a:rPr lang="en-US" sz="2000" dirty="0">
                <a:latin typeface="Arial" panose="020B0604020202020204" pitchFamily="34" charset="0"/>
              </a:rPr>
              <a:t>Identify gaps</a:t>
            </a:r>
          </a:p>
          <a:p>
            <a:pPr marL="57150" lvl="0" indent="-285750" defTabSz="914400" eaLnBrk="0" fontAlgn="base" hangingPunct="0">
              <a:lnSpc>
                <a:spcPct val="150000"/>
              </a:lnSpc>
              <a:spcBef>
                <a:spcPct val="0"/>
              </a:spcBef>
              <a:spcAft>
                <a:spcPct val="0"/>
              </a:spcAft>
              <a:buClr>
                <a:schemeClr val="accent1"/>
              </a:buClr>
              <a:buFont typeface="Arial" panose="020B0604020202020204" pitchFamily="34" charset="0"/>
              <a:buChar char="•"/>
              <a:tabLst/>
            </a:pPr>
            <a:r>
              <a:rPr lang="en-US" sz="2000" dirty="0">
                <a:latin typeface="Arial" panose="020B0604020202020204" pitchFamily="34" charset="0"/>
              </a:rPr>
              <a:t>Consider reasons for these gaps</a:t>
            </a:r>
          </a:p>
        </p:txBody>
      </p:sp>
      <p:pic>
        <p:nvPicPr>
          <p:cNvPr id="8" name="Picture 7">
            <a:extLst>
              <a:ext uri="{FF2B5EF4-FFF2-40B4-BE49-F238E27FC236}">
                <a16:creationId xmlns:a16="http://schemas.microsoft.com/office/drawing/2014/main" id="{573881A3-E653-EFF3-2A09-D9526346254A}"/>
              </a:ext>
              <a:ext uri="{C183D7F6-B498-43B3-948B-1728B52AA6E4}">
                <adec:decorative xmlns:adec="http://schemas.microsoft.com/office/drawing/2017/decorative" val="1"/>
              </a:ext>
            </a:extLst>
          </p:cNvPr>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711220" y="2124805"/>
            <a:ext cx="4306486" cy="4010864"/>
          </a:xfrm>
          <a:prstGeom prst="rect">
            <a:avLst/>
          </a:prstGeom>
        </p:spPr>
      </p:pic>
    </p:spTree>
    <p:extLst>
      <p:ext uri="{BB962C8B-B14F-4D97-AF65-F5344CB8AC3E}">
        <p14:creationId xmlns:p14="http://schemas.microsoft.com/office/powerpoint/2010/main" val="135446834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5CF6CD-6627-8547-C86F-EADEBD57495F}"/>
            </a:ext>
          </a:extLst>
        </p:cNvPr>
        <p:cNvGrpSpPr/>
        <p:nvPr/>
      </p:nvGrpSpPr>
      <p:grpSpPr>
        <a:xfrm>
          <a:off x="0" y="0"/>
          <a:ext cx="0" cy="0"/>
          <a:chOff x="0" y="0"/>
          <a:chExt cx="0" cy="0"/>
        </a:xfrm>
      </p:grpSpPr>
      <p:sp>
        <p:nvSpPr>
          <p:cNvPr id="9" name="Text Placeholder 8">
            <a:extLst>
              <a:ext uri="{FF2B5EF4-FFF2-40B4-BE49-F238E27FC236}">
                <a16:creationId xmlns:a16="http://schemas.microsoft.com/office/drawing/2014/main" id="{29D68AEC-A14E-DC39-961C-46B4762F6D41}"/>
              </a:ext>
            </a:extLst>
          </p:cNvPr>
          <p:cNvSpPr>
            <a:spLocks noGrp="1"/>
          </p:cNvSpPr>
          <p:nvPr>
            <p:ph type="title" idx="4294967295"/>
          </p:nvPr>
        </p:nvSpPr>
        <p:spPr>
          <a:xfrm>
            <a:off x="831850" y="681037"/>
            <a:ext cx="3752850" cy="120650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5400" b="1" i="0" u="none" strike="noStrike" kern="1200" cap="none" spc="0" normalizeH="0" baseline="0" noProof="0" dirty="0">
                <a:ln>
                  <a:noFill/>
                </a:ln>
                <a:solidFill>
                  <a:schemeClr val="bg1"/>
                </a:solidFill>
                <a:effectLst/>
                <a:uLnTx/>
                <a:uFillTx/>
                <a:latin typeface="Source Serif Pro" panose="02040603050405020204" pitchFamily="18" charset="0"/>
                <a:ea typeface="Source Serif Pro" panose="02040603050405020204" pitchFamily="18" charset="0"/>
                <a:cs typeface="+mn-cs"/>
              </a:rPr>
              <a:t>Contact</a:t>
            </a:r>
          </a:p>
        </p:txBody>
      </p:sp>
      <p:sp>
        <p:nvSpPr>
          <p:cNvPr id="2" name="Text Placeholder 1">
            <a:extLst>
              <a:ext uri="{FF2B5EF4-FFF2-40B4-BE49-F238E27FC236}">
                <a16:creationId xmlns:a16="http://schemas.microsoft.com/office/drawing/2014/main" id="{2242C65E-3F0F-88E4-F349-EE3CCCC1979F}"/>
              </a:ext>
            </a:extLst>
          </p:cNvPr>
          <p:cNvSpPr>
            <a:spLocks noGrp="1"/>
          </p:cNvSpPr>
          <p:nvPr>
            <p:ph type="body" idx="1"/>
          </p:nvPr>
        </p:nvSpPr>
        <p:spPr/>
        <p:txBody>
          <a:bodyPr/>
          <a:lstStyle/>
          <a:p>
            <a:r>
              <a:rPr lang="en-US" dirty="0"/>
              <a:t>Julie Bershadsky</a:t>
            </a:r>
          </a:p>
        </p:txBody>
      </p:sp>
      <p:sp>
        <p:nvSpPr>
          <p:cNvPr id="4" name="Text Placeholder 3">
            <a:extLst>
              <a:ext uri="{FF2B5EF4-FFF2-40B4-BE49-F238E27FC236}">
                <a16:creationId xmlns:a16="http://schemas.microsoft.com/office/drawing/2014/main" id="{75306FE8-1DDC-4788-4F31-C7A3C35E6FB8}"/>
              </a:ext>
            </a:extLst>
          </p:cNvPr>
          <p:cNvSpPr>
            <a:spLocks noGrp="1"/>
          </p:cNvSpPr>
          <p:nvPr>
            <p:ph type="body" idx="11"/>
          </p:nvPr>
        </p:nvSpPr>
        <p:spPr/>
        <p:txBody>
          <a:bodyPr/>
          <a:lstStyle/>
          <a:p>
            <a:r>
              <a:rPr lang="en-US" dirty="0">
                <a:hlinkClick r:id="rId3">
                  <a:extLst>
                    <a:ext uri="{A12FA001-AC4F-418D-AE19-62706E023703}">
                      <ahyp:hlinkClr xmlns:ahyp="http://schemas.microsoft.com/office/drawing/2018/hyperlinkcolor" val="tx"/>
                    </a:ext>
                  </a:extLst>
                </a:hlinkClick>
              </a:rPr>
              <a:t>Bers0017@umn.edu</a:t>
            </a:r>
            <a:endParaRPr lang="en-US" dirty="0"/>
          </a:p>
          <a:p>
            <a:r>
              <a:rPr lang="en-US" dirty="0">
                <a:solidFill>
                  <a:srgbClr val="FFFFFF"/>
                </a:solidFill>
                <a:latin typeface="Avenir LT Pro 45 Book" panose="020B0502020203020204" pitchFamily="34" charset="0"/>
                <a:ea typeface="Arial" charset="0"/>
                <a:cs typeface="Arial" charset="0"/>
              </a:rPr>
              <a:t>Associate Director for Research, ICI, UMN</a:t>
            </a:r>
          </a:p>
          <a:p>
            <a:endParaRPr lang="en-US" dirty="0"/>
          </a:p>
        </p:txBody>
      </p:sp>
      <p:sp>
        <p:nvSpPr>
          <p:cNvPr id="3" name="Text Placeholder 1">
            <a:extLst>
              <a:ext uri="{FF2B5EF4-FFF2-40B4-BE49-F238E27FC236}">
                <a16:creationId xmlns:a16="http://schemas.microsoft.com/office/drawing/2014/main" id="{A1CA50FB-7314-03F9-639E-C561702BC3B3}"/>
              </a:ext>
            </a:extLst>
          </p:cNvPr>
          <p:cNvSpPr txBox="1">
            <a:spLocks/>
          </p:cNvSpPr>
          <p:nvPr/>
        </p:nvSpPr>
        <p:spPr>
          <a:xfrm>
            <a:off x="5308600" y="2192975"/>
            <a:ext cx="6026150" cy="347663"/>
          </a:xfrm>
          <a:prstGeom prst="rect">
            <a:avLst/>
          </a:prstGeom>
        </p:spPr>
        <p:txBody>
          <a:bodyPr lIns="0" tIns="0" rIns="0" bIns="0"/>
          <a:lstStyle>
            <a:lvl1pPr marL="0" indent="0" algn="l" defTabSz="914400" rtl="0" eaLnBrk="1" latinLnBrk="0" hangingPunct="1">
              <a:lnSpc>
                <a:spcPct val="90000"/>
              </a:lnSpc>
              <a:spcBef>
                <a:spcPts val="1000"/>
              </a:spcBef>
              <a:buFont typeface="Arial" panose="020B0604020202020204" pitchFamily="34" charset="0"/>
              <a:buNone/>
              <a:defRPr sz="1800" b="1"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en-US" dirty="0"/>
              <a:t>Theresa Singh</a:t>
            </a:r>
          </a:p>
        </p:txBody>
      </p:sp>
      <p:sp>
        <p:nvSpPr>
          <p:cNvPr id="8" name="Text Placeholder 3">
            <a:extLst>
              <a:ext uri="{FF2B5EF4-FFF2-40B4-BE49-F238E27FC236}">
                <a16:creationId xmlns:a16="http://schemas.microsoft.com/office/drawing/2014/main" id="{8C92AD93-1FB7-A9D5-B6F3-F41DB2A23452}"/>
              </a:ext>
            </a:extLst>
          </p:cNvPr>
          <p:cNvSpPr txBox="1">
            <a:spLocks/>
          </p:cNvSpPr>
          <p:nvPr/>
        </p:nvSpPr>
        <p:spPr>
          <a:xfrm>
            <a:off x="5321300" y="2546491"/>
            <a:ext cx="6051550" cy="1282699"/>
          </a:xfrm>
          <a:prstGeom prst="rect">
            <a:avLst/>
          </a:prstGeom>
        </p:spPr>
        <p:txBody>
          <a:bodyPr lIns="0" tIns="0" rIns="0" bIns="0"/>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en-US" dirty="0">
                <a:hlinkClick r:id="rId4">
                  <a:extLst>
                    <a:ext uri="{A12FA001-AC4F-418D-AE19-62706E023703}">
                      <ahyp:hlinkClr xmlns:ahyp="http://schemas.microsoft.com/office/drawing/2018/hyperlinkcolor" val="tx"/>
                    </a:ext>
                  </a:extLst>
                </a:hlinkClick>
              </a:rPr>
              <a:t>Theresa.Singh@ks.gov</a:t>
            </a:r>
            <a:endParaRPr lang="en-US" dirty="0"/>
          </a:p>
          <a:p>
            <a:r>
              <a:rPr lang="en-US" dirty="0">
                <a:solidFill>
                  <a:srgbClr val="FFFFFF"/>
                </a:solidFill>
                <a:latin typeface="Avenir LT Pro 45 Book" panose="020B0502020203020204" pitchFamily="34" charset="0"/>
                <a:ea typeface="Arial" charset="0"/>
                <a:cs typeface="Arial" charset="0"/>
              </a:rPr>
              <a:t>HCBS Training Specialist, Kansas Department for Aging and Disability Services (KDADS)</a:t>
            </a:r>
          </a:p>
          <a:p>
            <a:endParaRPr lang="en-US" dirty="0"/>
          </a:p>
        </p:txBody>
      </p:sp>
      <p:sp>
        <p:nvSpPr>
          <p:cNvPr id="11" name="Text Placeholder 1">
            <a:extLst>
              <a:ext uri="{FF2B5EF4-FFF2-40B4-BE49-F238E27FC236}">
                <a16:creationId xmlns:a16="http://schemas.microsoft.com/office/drawing/2014/main" id="{EA96CEF8-8170-F968-766C-B29B04BAD022}"/>
              </a:ext>
            </a:extLst>
          </p:cNvPr>
          <p:cNvSpPr txBox="1">
            <a:spLocks/>
          </p:cNvSpPr>
          <p:nvPr/>
        </p:nvSpPr>
        <p:spPr>
          <a:xfrm>
            <a:off x="5321300" y="3716618"/>
            <a:ext cx="6026150" cy="347663"/>
          </a:xfrm>
          <a:prstGeom prst="rect">
            <a:avLst/>
          </a:prstGeom>
        </p:spPr>
        <p:txBody>
          <a:bodyPr lIns="0" tIns="0" rIns="0" bIns="0"/>
          <a:lstStyle>
            <a:lvl1pPr marL="0" indent="0" algn="l" defTabSz="914400" rtl="0" eaLnBrk="1" latinLnBrk="0" hangingPunct="1">
              <a:lnSpc>
                <a:spcPct val="90000"/>
              </a:lnSpc>
              <a:spcBef>
                <a:spcPts val="1000"/>
              </a:spcBef>
              <a:buFont typeface="Arial" panose="020B0604020202020204" pitchFamily="34" charset="0"/>
              <a:buNone/>
              <a:defRPr sz="1800" b="1"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en-US" dirty="0"/>
              <a:t>Carrie Wendel-Hummell</a:t>
            </a:r>
          </a:p>
        </p:txBody>
      </p:sp>
      <p:sp>
        <p:nvSpPr>
          <p:cNvPr id="10" name="Text Placeholder 3">
            <a:extLst>
              <a:ext uri="{FF2B5EF4-FFF2-40B4-BE49-F238E27FC236}">
                <a16:creationId xmlns:a16="http://schemas.microsoft.com/office/drawing/2014/main" id="{318FFB77-428D-E6D9-983C-FDBE4D551A3E}"/>
              </a:ext>
            </a:extLst>
          </p:cNvPr>
          <p:cNvSpPr txBox="1">
            <a:spLocks/>
          </p:cNvSpPr>
          <p:nvPr/>
        </p:nvSpPr>
        <p:spPr>
          <a:xfrm>
            <a:off x="5321300" y="4064281"/>
            <a:ext cx="6051550" cy="1282699"/>
          </a:xfrm>
          <a:prstGeom prst="rect">
            <a:avLst/>
          </a:prstGeom>
        </p:spPr>
        <p:txBody>
          <a:bodyPr lIns="0" tIns="0" rIns="0" bIns="0"/>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en-US" dirty="0">
                <a:latin typeface="Avenir LT Pro 45 Book" panose="020B0502020203020204"/>
              </a:rPr>
              <a:t>Principal Investigator – ARPA DSW Development Projects, University of Kansas/Children’s Mercy Research Institute</a:t>
            </a:r>
          </a:p>
        </p:txBody>
      </p:sp>
    </p:spTree>
    <p:extLst>
      <p:ext uri="{BB962C8B-B14F-4D97-AF65-F5344CB8AC3E}">
        <p14:creationId xmlns:p14="http://schemas.microsoft.com/office/powerpoint/2010/main" val="141344660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EE8F44B-1EA6-4CEC-597E-C37F6616B27A}"/>
              </a:ext>
            </a:extLst>
          </p:cNvPr>
          <p:cNvSpPr>
            <a:spLocks noGrp="1"/>
          </p:cNvSpPr>
          <p:nvPr>
            <p:ph type="title" idx="4294967295"/>
          </p:nvPr>
        </p:nvSpPr>
        <p:spPr>
          <a:xfrm>
            <a:off x="703385" y="219247"/>
            <a:ext cx="10436469" cy="914962"/>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90000"/>
              </a:lnSpc>
              <a:spcBef>
                <a:spcPts val="1000"/>
              </a:spcBef>
              <a:spcAft>
                <a:spcPts val="0"/>
              </a:spcAft>
              <a:buClrTx/>
              <a:buSzTx/>
              <a:buFontTx/>
              <a:buNone/>
              <a:tabLst/>
              <a:defRPr/>
            </a:pPr>
            <a:r>
              <a:rPr kumimoji="0" lang="en-US" sz="3600" b="1" i="0" u="none" strike="noStrike" kern="1200" cap="none" spc="0" normalizeH="0" baseline="0" noProof="0" dirty="0">
                <a:ln>
                  <a:noFill/>
                </a:ln>
                <a:solidFill>
                  <a:srgbClr val="005492"/>
                </a:solidFill>
                <a:effectLst/>
                <a:uLnTx/>
                <a:uFillTx/>
                <a:latin typeface="Source Serif Pro" panose="02040603050405020204" pitchFamily="18" charset="0"/>
                <a:ea typeface="Source Serif Pro" panose="02040603050405020204" pitchFamily="18" charset="0"/>
                <a:cs typeface="Arial" panose="020B0604020202020204" pitchFamily="34" charset="0"/>
              </a:rPr>
              <a:t>Thank You</a:t>
            </a:r>
          </a:p>
        </p:txBody>
      </p:sp>
      <p:sp>
        <p:nvSpPr>
          <p:cNvPr id="3" name="Text Placeholder 2">
            <a:extLst>
              <a:ext uri="{FF2B5EF4-FFF2-40B4-BE49-F238E27FC236}">
                <a16:creationId xmlns:a16="http://schemas.microsoft.com/office/drawing/2014/main" id="{D88F734D-680E-6076-B946-8BB2643E4088}"/>
              </a:ext>
            </a:extLst>
          </p:cNvPr>
          <p:cNvSpPr>
            <a:spLocks noGrp="1"/>
          </p:cNvSpPr>
          <p:nvPr>
            <p:ph type="body" sz="quarter" idx="11"/>
          </p:nvPr>
        </p:nvSpPr>
        <p:spPr>
          <a:xfrm>
            <a:off x="1322903" y="1435943"/>
            <a:ext cx="8372476" cy="669925"/>
          </a:xfrm>
        </p:spPr>
        <p:txBody>
          <a:bodyPr/>
          <a:lstStyle/>
          <a:p>
            <a:r>
              <a:rPr lang="en-US" sz="2800"/>
              <a:t>Final Reminders</a:t>
            </a:r>
            <a:endParaRPr lang="en-US" sz="2800" dirty="0"/>
          </a:p>
        </p:txBody>
      </p:sp>
      <p:sp>
        <p:nvSpPr>
          <p:cNvPr id="4" name="Text Placeholder 3">
            <a:extLst>
              <a:ext uri="{FF2B5EF4-FFF2-40B4-BE49-F238E27FC236}">
                <a16:creationId xmlns:a16="http://schemas.microsoft.com/office/drawing/2014/main" id="{79C14B70-A595-2DDA-C78E-B4E3ABC88CBE}"/>
              </a:ext>
            </a:extLst>
          </p:cNvPr>
          <p:cNvSpPr>
            <a:spLocks noGrp="1"/>
          </p:cNvSpPr>
          <p:nvPr>
            <p:ph type="body" sz="quarter" idx="12"/>
          </p:nvPr>
        </p:nvSpPr>
        <p:spPr>
          <a:xfrm>
            <a:off x="1436914" y="2105869"/>
            <a:ext cx="8821717" cy="3937110"/>
          </a:xfrm>
        </p:spPr>
        <p:txBody>
          <a:bodyPr/>
          <a:lstStyle/>
          <a:p>
            <a:pPr marL="57150" indent="-285750">
              <a:buFont typeface="Arial" panose="020B0604020202020204" pitchFamily="34" charset="0"/>
              <a:buChar char="•"/>
            </a:pPr>
            <a:r>
              <a:rPr lang="en-US" sz="2400" dirty="0"/>
              <a:t>Please be sure to join us for part 3 of this series on February 26</a:t>
            </a:r>
            <a:r>
              <a:rPr lang="en-US" sz="2400" baseline="30000" dirty="0"/>
              <a:t>th </a:t>
            </a:r>
            <a:endParaRPr lang="en-US" sz="2400" dirty="0"/>
          </a:p>
          <a:p>
            <a:pPr marL="57150" indent="-285750">
              <a:buFont typeface="Arial" panose="020B0604020202020204" pitchFamily="34" charset="0"/>
              <a:buChar char="•"/>
            </a:pPr>
            <a:endParaRPr lang="en-US" sz="2400" dirty="0"/>
          </a:p>
          <a:p>
            <a:pPr marL="57150" indent="-285750">
              <a:buFont typeface="Arial" panose="020B0604020202020204" pitchFamily="34" charset="0"/>
              <a:buChar char="•"/>
            </a:pPr>
            <a:r>
              <a:rPr lang="en-US" sz="2400" dirty="0"/>
              <a:t>Check out resources on our website and sign up for Center updates at:  </a:t>
            </a:r>
            <a:r>
              <a:rPr lang="en-US" sz="2400" dirty="0">
                <a:hlinkClick r:id="rId2"/>
              </a:rPr>
              <a:t>https://acl.gov/DCWcenter</a:t>
            </a:r>
            <a:r>
              <a:rPr lang="en-US" sz="2400" dirty="0"/>
              <a:t>  </a:t>
            </a:r>
          </a:p>
          <a:p>
            <a:pPr marL="57150" indent="-285750">
              <a:buFont typeface="Arial" panose="020B0604020202020204" pitchFamily="34" charset="0"/>
              <a:buChar char="•"/>
            </a:pPr>
            <a:endParaRPr lang="en-US" sz="2400" dirty="0"/>
          </a:p>
          <a:p>
            <a:pPr marL="57150" indent="-285750">
              <a:buFont typeface="Arial" panose="020B0604020202020204" pitchFamily="34" charset="0"/>
              <a:buChar char="•"/>
            </a:pPr>
            <a:r>
              <a:rPr lang="en-US" sz="2400" dirty="0"/>
              <a:t>Please complete the post-workshop evaluation in the chat</a:t>
            </a:r>
            <a:endParaRPr lang="en-US" sz="2400" dirty="0">
              <a:highlight>
                <a:srgbClr val="FFFF00"/>
              </a:highlight>
            </a:endParaRPr>
          </a:p>
        </p:txBody>
      </p:sp>
    </p:spTree>
    <p:extLst>
      <p:ext uri="{BB962C8B-B14F-4D97-AF65-F5344CB8AC3E}">
        <p14:creationId xmlns:p14="http://schemas.microsoft.com/office/powerpoint/2010/main" val="212759205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64DEE1-9CB7-BCF6-62D4-491CE9CD1E7F}"/>
              </a:ext>
            </a:extLst>
          </p:cNvPr>
          <p:cNvSpPr>
            <a:spLocks noGrp="1"/>
          </p:cNvSpPr>
          <p:nvPr>
            <p:ph type="title" idx="4294967295"/>
          </p:nvPr>
        </p:nvSpPr>
        <p:spPr>
          <a:xfrm>
            <a:off x="838200" y="-1325563"/>
            <a:ext cx="10515600" cy="1325563"/>
          </a:xfrm>
          <a:prstGeom prst="rect">
            <a:avLst/>
          </a:prstGeom>
        </p:spPr>
        <p:txBody>
          <a:bodyPr anchor="b"/>
          <a:lstStyle/>
          <a:p>
            <a:r>
              <a:rPr lang="en-US" dirty="0"/>
              <a:t>End</a:t>
            </a:r>
          </a:p>
        </p:txBody>
      </p:sp>
      <p:pic>
        <p:nvPicPr>
          <p:cNvPr id="4" name="Picture 3" descr="Direct Care Workforce Strategies Center">
            <a:extLst>
              <a:ext uri="{FF2B5EF4-FFF2-40B4-BE49-F238E27FC236}">
                <a16:creationId xmlns:a16="http://schemas.microsoft.com/office/drawing/2014/main" id="{80E107F0-E0E0-2F31-E714-010176A92180}"/>
              </a:ext>
            </a:extLst>
          </p:cNvPr>
          <p:cNvPicPr>
            <a:picLocks noChangeAspect="1"/>
          </p:cNvPicPr>
          <p:nvPr/>
        </p:nvPicPr>
        <p:blipFill>
          <a:blip r:embed="rId3"/>
          <a:stretch>
            <a:fillRect/>
          </a:stretch>
        </p:blipFill>
        <p:spPr>
          <a:xfrm>
            <a:off x="2209800" y="2682353"/>
            <a:ext cx="7772400" cy="1493296"/>
          </a:xfrm>
          <a:prstGeom prst="rect">
            <a:avLst/>
          </a:prstGeom>
        </p:spPr>
      </p:pic>
    </p:spTree>
    <p:extLst>
      <p:ext uri="{BB962C8B-B14F-4D97-AF65-F5344CB8AC3E}">
        <p14:creationId xmlns:p14="http://schemas.microsoft.com/office/powerpoint/2010/main" val="3255500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219CC6C-50F8-ECD2-86E9-0A4C9A0AAFE2}"/>
              </a:ext>
            </a:extLst>
          </p:cNvPr>
          <p:cNvSpPr>
            <a:spLocks noGrp="1"/>
          </p:cNvSpPr>
          <p:nvPr>
            <p:ph type="title" idx="4294967295"/>
          </p:nvPr>
        </p:nvSpPr>
        <p:spPr>
          <a:xfrm>
            <a:off x="714375" y="647700"/>
            <a:ext cx="4010025" cy="1414463"/>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3200" b="1" i="0" u="none" strike="noStrike" kern="1200" cap="none" spc="0" normalizeH="0" baseline="0" noProof="0" dirty="0">
                <a:ln>
                  <a:noFill/>
                </a:ln>
                <a:solidFill>
                  <a:schemeClr val="bg1"/>
                </a:solidFill>
                <a:effectLst/>
                <a:uLnTx/>
                <a:uFillTx/>
                <a:latin typeface="Helvetica Neue" panose="02000503000000020004" pitchFamily="2" charset="0"/>
                <a:ea typeface="Source Serif Pro" panose="02040603050405020204" pitchFamily="18" charset="0"/>
                <a:cs typeface="FUTURA MEDIUM" panose="020B0602020204020303" pitchFamily="34" charset="-79"/>
              </a:rPr>
              <a:t>Building national capacity to support community living</a:t>
            </a:r>
          </a:p>
        </p:txBody>
      </p:sp>
      <p:sp>
        <p:nvSpPr>
          <p:cNvPr id="3" name="Text Placeholder 2">
            <a:extLst>
              <a:ext uri="{FF2B5EF4-FFF2-40B4-BE49-F238E27FC236}">
                <a16:creationId xmlns:a16="http://schemas.microsoft.com/office/drawing/2014/main" id="{7ECBF320-5C24-ACB6-F72D-320EB8DBC30B}"/>
              </a:ext>
            </a:extLst>
          </p:cNvPr>
          <p:cNvSpPr>
            <a:spLocks noGrp="1"/>
          </p:cNvSpPr>
          <p:nvPr>
            <p:ph type="body" sz="quarter" idx="13"/>
          </p:nvPr>
        </p:nvSpPr>
        <p:spPr/>
        <p:txBody>
          <a:bodyPr/>
          <a:lstStyle/>
          <a:p>
            <a:r>
              <a:rPr lang="en-US" sz="2000" dirty="0"/>
              <a:t>Created by the Administration for Community Living in 2022, the Direct Care Workforce Strategies Center (Strategies Center) provides technical assistance to states and service providers and facilitates collaboration with stakeholders to improve the recruitment, retention, training, and professional development of members of the direct care workforce.</a:t>
            </a:r>
          </a:p>
        </p:txBody>
      </p:sp>
      <p:sp>
        <p:nvSpPr>
          <p:cNvPr id="6" name="Freeform: Shape 5">
            <a:extLst>
              <a:ext uri="{FF2B5EF4-FFF2-40B4-BE49-F238E27FC236}">
                <a16:creationId xmlns:a16="http://schemas.microsoft.com/office/drawing/2014/main" id="{848236A5-9231-0E3D-E1C0-89F7AE015B8D}"/>
              </a:ext>
            </a:extLst>
          </p:cNvPr>
          <p:cNvSpPr/>
          <p:nvPr/>
        </p:nvSpPr>
        <p:spPr>
          <a:xfrm>
            <a:off x="6396106" y="1924052"/>
            <a:ext cx="2324236" cy="1394542"/>
          </a:xfrm>
          <a:custGeom>
            <a:avLst/>
            <a:gdLst>
              <a:gd name="csX0" fmla="*/ 0 w 2324236"/>
              <a:gd name="csY0" fmla="*/ 0 h 1394542"/>
              <a:gd name="csX1" fmla="*/ 2324236 w 2324236"/>
              <a:gd name="csY1" fmla="*/ 0 h 1394542"/>
              <a:gd name="csX2" fmla="*/ 2324236 w 2324236"/>
              <a:gd name="csY2" fmla="*/ 1394542 h 1394542"/>
              <a:gd name="csX3" fmla="*/ 0 w 2324236"/>
              <a:gd name="csY3" fmla="*/ 1394542 h 1394542"/>
              <a:gd name="csX4" fmla="*/ 0 w 2324236"/>
              <a:gd name="csY4" fmla="*/ 0 h 1394542"/>
            </a:gdLst>
            <a:ahLst/>
            <a:cxnLst>
              <a:cxn ang="0">
                <a:pos x="csX0" y="csY0"/>
              </a:cxn>
              <a:cxn ang="0">
                <a:pos x="csX1" y="csY1"/>
              </a:cxn>
              <a:cxn ang="0">
                <a:pos x="csX2" y="csY2"/>
              </a:cxn>
              <a:cxn ang="0">
                <a:pos x="csX3" y="csY3"/>
              </a:cxn>
              <a:cxn ang="0">
                <a:pos x="csX4" y="csY4"/>
              </a:cxn>
            </a:cxnLst>
            <a:rect l="l" t="t" r="r" b="b"/>
            <a:pathLst>
              <a:path w="2324236" h="1394542">
                <a:moveTo>
                  <a:pt x="0" y="0"/>
                </a:moveTo>
                <a:lnTo>
                  <a:pt x="2324236" y="0"/>
                </a:lnTo>
                <a:lnTo>
                  <a:pt x="2324236" y="1394542"/>
                </a:lnTo>
                <a:lnTo>
                  <a:pt x="0" y="1394542"/>
                </a:lnTo>
                <a:lnTo>
                  <a:pt x="0" y="0"/>
                </a:lnTo>
                <a:close/>
              </a:path>
            </a:pathLst>
          </a:custGeom>
          <a:solidFill>
            <a:srgbClr val="FF9B00">
              <a:alpha val="14525"/>
            </a:srgbClr>
          </a:solidFill>
          <a:ln w="50800">
            <a:solidFill>
              <a:srgbClr val="FF9B0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r>
              <a:rPr lang="en-US" sz="1700" b="1" i="0" kern="1200">
                <a:solidFill>
                  <a:schemeClr val="tx1"/>
                </a:solidFill>
                <a:latin typeface="Arial" panose="020B0604020202020204" pitchFamily="34" charset="0"/>
                <a:cs typeface="Arial" panose="020B0604020202020204" pitchFamily="34" charset="0"/>
              </a:rPr>
              <a:t>Provide tools and training to assist </a:t>
            </a:r>
            <a:br>
              <a:rPr lang="en-US" sz="1700" b="1" i="0" kern="1200">
                <a:solidFill>
                  <a:schemeClr val="tx1"/>
                </a:solidFill>
                <a:latin typeface="Arial" panose="020B0604020202020204" pitchFamily="34" charset="0"/>
                <a:cs typeface="Arial" panose="020B0604020202020204" pitchFamily="34" charset="0"/>
              </a:rPr>
            </a:br>
            <a:r>
              <a:rPr lang="en-US" sz="1700" b="1" i="0" kern="1200">
                <a:solidFill>
                  <a:schemeClr val="tx1"/>
                </a:solidFill>
                <a:latin typeface="Arial" panose="020B0604020202020204" pitchFamily="34" charset="0"/>
                <a:cs typeface="Arial" panose="020B0604020202020204" pitchFamily="34" charset="0"/>
              </a:rPr>
              <a:t>state systems and service providers</a:t>
            </a:r>
            <a:endParaRPr lang="en-US" sz="1700" b="1" kern="1200">
              <a:solidFill>
                <a:schemeClr val="tx1"/>
              </a:solidFill>
              <a:latin typeface="Arial" panose="020B0604020202020204" pitchFamily="34" charset="0"/>
              <a:cs typeface="Arial" panose="020B0604020202020204" pitchFamily="34" charset="0"/>
            </a:endParaRPr>
          </a:p>
        </p:txBody>
      </p:sp>
      <p:sp>
        <p:nvSpPr>
          <p:cNvPr id="7" name="Freeform: Shape 6">
            <a:extLst>
              <a:ext uri="{FF2B5EF4-FFF2-40B4-BE49-F238E27FC236}">
                <a16:creationId xmlns:a16="http://schemas.microsoft.com/office/drawing/2014/main" id="{D51D6266-7E5D-871D-AA4E-8102B12CE109}"/>
              </a:ext>
            </a:extLst>
          </p:cNvPr>
          <p:cNvSpPr/>
          <p:nvPr/>
        </p:nvSpPr>
        <p:spPr>
          <a:xfrm>
            <a:off x="8952767" y="1924052"/>
            <a:ext cx="2324236" cy="1394542"/>
          </a:xfrm>
          <a:custGeom>
            <a:avLst/>
            <a:gdLst>
              <a:gd name="csX0" fmla="*/ 0 w 2324236"/>
              <a:gd name="csY0" fmla="*/ 0 h 1394542"/>
              <a:gd name="csX1" fmla="*/ 2324236 w 2324236"/>
              <a:gd name="csY1" fmla="*/ 0 h 1394542"/>
              <a:gd name="csX2" fmla="*/ 2324236 w 2324236"/>
              <a:gd name="csY2" fmla="*/ 1394542 h 1394542"/>
              <a:gd name="csX3" fmla="*/ 0 w 2324236"/>
              <a:gd name="csY3" fmla="*/ 1394542 h 1394542"/>
              <a:gd name="csX4" fmla="*/ 0 w 2324236"/>
              <a:gd name="csY4" fmla="*/ 0 h 1394542"/>
            </a:gdLst>
            <a:ahLst/>
            <a:cxnLst>
              <a:cxn ang="0">
                <a:pos x="csX0" y="csY0"/>
              </a:cxn>
              <a:cxn ang="0">
                <a:pos x="csX1" y="csY1"/>
              </a:cxn>
              <a:cxn ang="0">
                <a:pos x="csX2" y="csY2"/>
              </a:cxn>
              <a:cxn ang="0">
                <a:pos x="csX3" y="csY3"/>
              </a:cxn>
              <a:cxn ang="0">
                <a:pos x="csX4" y="csY4"/>
              </a:cxn>
            </a:cxnLst>
            <a:rect l="l" t="t" r="r" b="b"/>
            <a:pathLst>
              <a:path w="2324236" h="1394542">
                <a:moveTo>
                  <a:pt x="0" y="0"/>
                </a:moveTo>
                <a:lnTo>
                  <a:pt x="2324236" y="0"/>
                </a:lnTo>
                <a:lnTo>
                  <a:pt x="2324236" y="1394542"/>
                </a:lnTo>
                <a:lnTo>
                  <a:pt x="0" y="1394542"/>
                </a:lnTo>
                <a:lnTo>
                  <a:pt x="0" y="0"/>
                </a:lnTo>
                <a:close/>
              </a:path>
            </a:pathLst>
          </a:custGeom>
          <a:solidFill>
            <a:srgbClr val="FF9B00">
              <a:alpha val="15123"/>
            </a:srgbClr>
          </a:solidFill>
          <a:ln w="50800">
            <a:solidFill>
              <a:srgbClr val="FF9B0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r>
              <a:rPr lang="en-US" sz="1700" b="1" i="0" kern="1200">
                <a:solidFill>
                  <a:schemeClr val="tx1"/>
                </a:solidFill>
              </a:rPr>
              <a:t>Facilitate peer-to-</a:t>
            </a:r>
            <a:br>
              <a:rPr lang="en-US" sz="1700" b="1" i="0" kern="1200">
                <a:solidFill>
                  <a:schemeClr val="tx1"/>
                </a:solidFill>
              </a:rPr>
            </a:br>
            <a:r>
              <a:rPr lang="en-US" sz="1700" b="1" i="0" kern="1200">
                <a:solidFill>
                  <a:schemeClr val="tx1"/>
                </a:solidFill>
              </a:rPr>
              <a:t>peer sharing of lessons learned and promising systems-change practices</a:t>
            </a:r>
            <a:endParaRPr lang="en-US" sz="1700" b="1" kern="1200">
              <a:solidFill>
                <a:schemeClr val="tx1"/>
              </a:solidFill>
            </a:endParaRPr>
          </a:p>
        </p:txBody>
      </p:sp>
      <p:sp>
        <p:nvSpPr>
          <p:cNvPr id="8" name="Freeform: Shape 7">
            <a:extLst>
              <a:ext uri="{FF2B5EF4-FFF2-40B4-BE49-F238E27FC236}">
                <a16:creationId xmlns:a16="http://schemas.microsoft.com/office/drawing/2014/main" id="{7796D1C9-3124-0C7F-8C12-E72693202332}"/>
              </a:ext>
            </a:extLst>
          </p:cNvPr>
          <p:cNvSpPr/>
          <p:nvPr/>
        </p:nvSpPr>
        <p:spPr>
          <a:xfrm>
            <a:off x="7674437" y="3551018"/>
            <a:ext cx="2324236" cy="1394542"/>
          </a:xfrm>
          <a:custGeom>
            <a:avLst/>
            <a:gdLst>
              <a:gd name="csX0" fmla="*/ 0 w 2324236"/>
              <a:gd name="csY0" fmla="*/ 0 h 1394542"/>
              <a:gd name="csX1" fmla="*/ 2324236 w 2324236"/>
              <a:gd name="csY1" fmla="*/ 0 h 1394542"/>
              <a:gd name="csX2" fmla="*/ 2324236 w 2324236"/>
              <a:gd name="csY2" fmla="*/ 1394542 h 1394542"/>
              <a:gd name="csX3" fmla="*/ 0 w 2324236"/>
              <a:gd name="csY3" fmla="*/ 1394542 h 1394542"/>
              <a:gd name="csX4" fmla="*/ 0 w 2324236"/>
              <a:gd name="csY4" fmla="*/ 0 h 1394542"/>
            </a:gdLst>
            <a:ahLst/>
            <a:cxnLst>
              <a:cxn ang="0">
                <a:pos x="csX0" y="csY0"/>
              </a:cxn>
              <a:cxn ang="0">
                <a:pos x="csX1" y="csY1"/>
              </a:cxn>
              <a:cxn ang="0">
                <a:pos x="csX2" y="csY2"/>
              </a:cxn>
              <a:cxn ang="0">
                <a:pos x="csX3" y="csY3"/>
              </a:cxn>
              <a:cxn ang="0">
                <a:pos x="csX4" y="csY4"/>
              </a:cxn>
            </a:cxnLst>
            <a:rect l="l" t="t" r="r" b="b"/>
            <a:pathLst>
              <a:path w="2324236" h="1394542">
                <a:moveTo>
                  <a:pt x="0" y="0"/>
                </a:moveTo>
                <a:lnTo>
                  <a:pt x="2324236" y="0"/>
                </a:lnTo>
                <a:lnTo>
                  <a:pt x="2324236" y="1394542"/>
                </a:lnTo>
                <a:lnTo>
                  <a:pt x="0" y="1394542"/>
                </a:lnTo>
                <a:lnTo>
                  <a:pt x="0" y="0"/>
                </a:lnTo>
                <a:close/>
              </a:path>
            </a:pathLst>
          </a:custGeom>
          <a:solidFill>
            <a:srgbClr val="FF9B00">
              <a:alpha val="15000"/>
            </a:srgbClr>
          </a:solidFill>
          <a:ln w="50800">
            <a:solidFill>
              <a:srgbClr val="FF9B0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r>
              <a:rPr lang="en-US" sz="1700" b="1" i="0" kern="1200">
                <a:solidFill>
                  <a:schemeClr val="tx1"/>
                </a:solidFill>
              </a:rPr>
              <a:t>Maintain a clearinghouse of resources and promising practices</a:t>
            </a:r>
            <a:endParaRPr lang="en-US" sz="1700" b="1" kern="1200" spc="0">
              <a:solidFill>
                <a:schemeClr val="tx1"/>
              </a:solidFill>
            </a:endParaRPr>
          </a:p>
        </p:txBody>
      </p:sp>
    </p:spTree>
    <p:extLst>
      <p:ext uri="{BB962C8B-B14F-4D97-AF65-F5344CB8AC3E}">
        <p14:creationId xmlns:p14="http://schemas.microsoft.com/office/powerpoint/2010/main" val="34767836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82E8C26-9A2D-73D5-85AD-32835B4B95B8}"/>
              </a:ext>
            </a:extLst>
          </p:cNvPr>
          <p:cNvSpPr>
            <a:spLocks noGrp="1"/>
          </p:cNvSpPr>
          <p:nvPr>
            <p:ph type="title"/>
          </p:nvPr>
        </p:nvSpPr>
        <p:spPr/>
        <p:txBody>
          <a:bodyPr/>
          <a:lstStyle/>
          <a:p>
            <a:r>
              <a:rPr lang="en-US" noProof="0" dirty="0"/>
              <a:t>The DCW Data Collection Workshop Series</a:t>
            </a:r>
          </a:p>
        </p:txBody>
      </p:sp>
      <p:sp>
        <p:nvSpPr>
          <p:cNvPr id="2" name="Text Placeholder 1">
            <a:extLst>
              <a:ext uri="{FF2B5EF4-FFF2-40B4-BE49-F238E27FC236}">
                <a16:creationId xmlns:a16="http://schemas.microsoft.com/office/drawing/2014/main" id="{68254134-7AAF-70C8-9723-16A037D838B0}"/>
              </a:ext>
            </a:extLst>
          </p:cNvPr>
          <p:cNvSpPr>
            <a:spLocks noGrp="1"/>
          </p:cNvSpPr>
          <p:nvPr>
            <p:ph type="body" sz="quarter" idx="11"/>
          </p:nvPr>
        </p:nvSpPr>
        <p:spPr>
          <a:xfrm>
            <a:off x="772164" y="2070099"/>
            <a:ext cx="2743200" cy="2266231"/>
          </a:xfrm>
        </p:spPr>
        <p:txBody>
          <a:bodyPr/>
          <a:lstStyle/>
          <a:p>
            <a:r>
              <a:rPr lang="en-US" sz="1800" noProof="0" dirty="0">
                <a:solidFill>
                  <a:schemeClr val="tx1"/>
                </a:solidFill>
              </a:rPr>
              <a:t>Part 1</a:t>
            </a:r>
          </a:p>
          <a:p>
            <a:r>
              <a:rPr lang="en-US" sz="2400" noProof="0" dirty="0"/>
              <a:t>Identifying and Prioritizing Workforce Questions and Data Sources</a:t>
            </a:r>
          </a:p>
        </p:txBody>
      </p:sp>
      <p:sp>
        <p:nvSpPr>
          <p:cNvPr id="6" name="Text Placeholder 5">
            <a:extLst>
              <a:ext uri="{FF2B5EF4-FFF2-40B4-BE49-F238E27FC236}">
                <a16:creationId xmlns:a16="http://schemas.microsoft.com/office/drawing/2014/main" id="{A7C37F9C-ED2A-777B-7316-51AD5B9A2101}"/>
              </a:ext>
            </a:extLst>
          </p:cNvPr>
          <p:cNvSpPr>
            <a:spLocks noGrp="1"/>
          </p:cNvSpPr>
          <p:nvPr>
            <p:ph type="body" sz="quarter" idx="14"/>
          </p:nvPr>
        </p:nvSpPr>
        <p:spPr>
          <a:xfrm>
            <a:off x="764887" y="4336331"/>
            <a:ext cx="2713038" cy="533386"/>
          </a:xfrm>
        </p:spPr>
        <p:txBody>
          <a:bodyPr/>
          <a:lstStyle/>
          <a:p>
            <a:r>
              <a:rPr lang="en-US" b="1" noProof="0" dirty="0"/>
              <a:t>January 29, 2026</a:t>
            </a:r>
          </a:p>
          <a:p>
            <a:endParaRPr lang="en-US" b="1" noProof="0" dirty="0"/>
          </a:p>
        </p:txBody>
      </p:sp>
      <p:sp>
        <p:nvSpPr>
          <p:cNvPr id="4" name="Text Placeholder 3">
            <a:extLst>
              <a:ext uri="{FF2B5EF4-FFF2-40B4-BE49-F238E27FC236}">
                <a16:creationId xmlns:a16="http://schemas.microsoft.com/office/drawing/2014/main" id="{AAE09577-FF45-C22A-AD09-06955DE96D10}"/>
              </a:ext>
            </a:extLst>
          </p:cNvPr>
          <p:cNvSpPr>
            <a:spLocks noGrp="1"/>
          </p:cNvSpPr>
          <p:nvPr>
            <p:ph type="body" sz="quarter" idx="12"/>
          </p:nvPr>
        </p:nvSpPr>
        <p:spPr>
          <a:xfrm>
            <a:off x="4116673" y="2070099"/>
            <a:ext cx="3080020" cy="1863725"/>
          </a:xfrm>
        </p:spPr>
        <p:txBody>
          <a:bodyPr/>
          <a:lstStyle/>
          <a:p>
            <a:r>
              <a:rPr lang="en-US" sz="1800" noProof="0">
                <a:solidFill>
                  <a:schemeClr val="tx1"/>
                </a:solidFill>
              </a:rPr>
              <a:t>Part 2</a:t>
            </a:r>
          </a:p>
          <a:p>
            <a:r>
              <a:rPr lang="en-US" sz="2400" noProof="0"/>
              <a:t>Identifying and Aligning Data Sources—and Understanding Gaps</a:t>
            </a:r>
          </a:p>
        </p:txBody>
      </p:sp>
      <p:sp>
        <p:nvSpPr>
          <p:cNvPr id="7" name="Text Placeholder 6">
            <a:extLst>
              <a:ext uri="{FF2B5EF4-FFF2-40B4-BE49-F238E27FC236}">
                <a16:creationId xmlns:a16="http://schemas.microsoft.com/office/drawing/2014/main" id="{A811B09D-166B-8E92-8DEF-AFE235C50BEC}"/>
              </a:ext>
            </a:extLst>
          </p:cNvPr>
          <p:cNvSpPr>
            <a:spLocks noGrp="1"/>
          </p:cNvSpPr>
          <p:nvPr>
            <p:ph type="body" sz="quarter" idx="15"/>
          </p:nvPr>
        </p:nvSpPr>
        <p:spPr>
          <a:xfrm>
            <a:off x="4116094" y="3933825"/>
            <a:ext cx="3081131" cy="484351"/>
          </a:xfrm>
        </p:spPr>
        <p:txBody>
          <a:bodyPr/>
          <a:lstStyle/>
          <a:p>
            <a:r>
              <a:rPr lang="en-US" b="1" noProof="0" dirty="0"/>
              <a:t>February 12, 2026 </a:t>
            </a:r>
          </a:p>
        </p:txBody>
      </p:sp>
      <p:sp>
        <p:nvSpPr>
          <p:cNvPr id="5" name="Text Placeholder 4">
            <a:extLst>
              <a:ext uri="{FF2B5EF4-FFF2-40B4-BE49-F238E27FC236}">
                <a16:creationId xmlns:a16="http://schemas.microsoft.com/office/drawing/2014/main" id="{C437456A-F64D-D5E8-2EE9-02CA8FFFE9F0}"/>
              </a:ext>
            </a:extLst>
          </p:cNvPr>
          <p:cNvSpPr>
            <a:spLocks noGrp="1"/>
          </p:cNvSpPr>
          <p:nvPr>
            <p:ph type="body" sz="quarter" idx="13"/>
          </p:nvPr>
        </p:nvSpPr>
        <p:spPr>
          <a:xfrm>
            <a:off x="7778611" y="2070100"/>
            <a:ext cx="3264224" cy="1863724"/>
          </a:xfrm>
        </p:spPr>
        <p:txBody>
          <a:bodyPr/>
          <a:lstStyle/>
          <a:p>
            <a:r>
              <a:rPr lang="en-US" sz="1800" noProof="0">
                <a:solidFill>
                  <a:schemeClr val="tx1"/>
                </a:solidFill>
              </a:rPr>
              <a:t>Part 3</a:t>
            </a:r>
          </a:p>
          <a:p>
            <a:r>
              <a:rPr lang="en-US" sz="2400" noProof="0"/>
              <a:t>Evaluating the Impact of Direct Care Workforce Investments</a:t>
            </a:r>
            <a:endParaRPr lang="en-US" sz="1800" noProof="0"/>
          </a:p>
        </p:txBody>
      </p:sp>
      <p:sp>
        <p:nvSpPr>
          <p:cNvPr id="8" name="Text Placeholder 7">
            <a:extLst>
              <a:ext uri="{FF2B5EF4-FFF2-40B4-BE49-F238E27FC236}">
                <a16:creationId xmlns:a16="http://schemas.microsoft.com/office/drawing/2014/main" id="{B8492CBC-874F-F007-61F3-FF331FACDCF9}"/>
              </a:ext>
            </a:extLst>
          </p:cNvPr>
          <p:cNvSpPr>
            <a:spLocks noGrp="1"/>
          </p:cNvSpPr>
          <p:nvPr>
            <p:ph type="body" sz="quarter" idx="16"/>
          </p:nvPr>
        </p:nvSpPr>
        <p:spPr>
          <a:xfrm>
            <a:off x="7778457" y="3933824"/>
            <a:ext cx="3263900" cy="935893"/>
          </a:xfrm>
        </p:spPr>
        <p:txBody>
          <a:bodyPr/>
          <a:lstStyle/>
          <a:p>
            <a:r>
              <a:rPr lang="en-US" b="1" noProof="0"/>
              <a:t>February 26, 2026</a:t>
            </a:r>
          </a:p>
        </p:txBody>
      </p:sp>
    </p:spTree>
    <p:extLst>
      <p:ext uri="{BB962C8B-B14F-4D97-AF65-F5344CB8AC3E}">
        <p14:creationId xmlns:p14="http://schemas.microsoft.com/office/powerpoint/2010/main" val="30233589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706189-1D26-1B83-366E-B4B7C0D941D6}"/>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D82A74DB-BA0B-1CD2-F669-FB499B65613E}"/>
              </a:ext>
            </a:extLst>
          </p:cNvPr>
          <p:cNvSpPr>
            <a:spLocks noGrp="1"/>
          </p:cNvSpPr>
          <p:nvPr>
            <p:ph type="title" idx="4294967295"/>
          </p:nvPr>
        </p:nvSpPr>
        <p:spPr>
          <a:xfrm>
            <a:off x="819149" y="1595438"/>
            <a:ext cx="8821562" cy="260307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5400" b="1" i="0" u="none" strike="noStrike" kern="1200" cap="none" spc="0" normalizeH="0" baseline="0" noProof="0" dirty="0">
                <a:ln>
                  <a:noFill/>
                </a:ln>
                <a:solidFill>
                  <a:schemeClr val="bg1"/>
                </a:solidFill>
                <a:effectLst/>
                <a:uLnTx/>
                <a:uFillTx/>
                <a:latin typeface="Source Serif Pro" panose="02040603050405020204" pitchFamily="18" charset="0"/>
                <a:ea typeface="Source Serif Pro" panose="02040603050405020204" pitchFamily="18" charset="0"/>
                <a:cs typeface="+mn-cs"/>
              </a:rPr>
              <a:t>Identifying and Aligning Data Sources and Understanding Gaps</a:t>
            </a:r>
          </a:p>
        </p:txBody>
      </p:sp>
      <p:sp>
        <p:nvSpPr>
          <p:cNvPr id="2" name="Text Placeholder 1">
            <a:extLst>
              <a:ext uri="{FF2B5EF4-FFF2-40B4-BE49-F238E27FC236}">
                <a16:creationId xmlns:a16="http://schemas.microsoft.com/office/drawing/2014/main" id="{D3B2462C-EF15-EC01-7BDE-C562E8266086}"/>
              </a:ext>
            </a:extLst>
          </p:cNvPr>
          <p:cNvSpPr>
            <a:spLocks noGrp="1"/>
          </p:cNvSpPr>
          <p:nvPr>
            <p:ph type="body" idx="1"/>
          </p:nvPr>
        </p:nvSpPr>
        <p:spPr>
          <a:xfrm>
            <a:off x="804635" y="4198513"/>
            <a:ext cx="8667751" cy="1260053"/>
          </a:xfrm>
        </p:spPr>
        <p:txBody>
          <a:bodyPr/>
          <a:lstStyle/>
          <a:p>
            <a:pPr>
              <a:spcBef>
                <a:spcPts val="1200"/>
              </a:spcBef>
            </a:pPr>
            <a:endParaRPr lang="en-US" dirty="0"/>
          </a:p>
        </p:txBody>
      </p:sp>
    </p:spTree>
    <p:extLst>
      <p:ext uri="{BB962C8B-B14F-4D97-AF65-F5344CB8AC3E}">
        <p14:creationId xmlns:p14="http://schemas.microsoft.com/office/powerpoint/2010/main" val="41275358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E9BFA5-B8DE-01ED-A33F-D46BFB9B8191}"/>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F3BE31F-9F5F-E548-200C-85F48C8AC4C4}"/>
              </a:ext>
            </a:extLst>
          </p:cNvPr>
          <p:cNvSpPr>
            <a:spLocks noGrp="1"/>
          </p:cNvSpPr>
          <p:nvPr>
            <p:ph type="title" idx="4294967295"/>
          </p:nvPr>
        </p:nvSpPr>
        <p:spPr>
          <a:xfrm>
            <a:off x="703385" y="219247"/>
            <a:ext cx="10436469" cy="914962"/>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90000"/>
              </a:lnSpc>
              <a:spcBef>
                <a:spcPts val="1000"/>
              </a:spcBef>
              <a:spcAft>
                <a:spcPts val="0"/>
              </a:spcAft>
              <a:buClrTx/>
              <a:buSzTx/>
              <a:buFontTx/>
              <a:buNone/>
              <a:tabLst/>
              <a:defRPr/>
            </a:pPr>
            <a:r>
              <a:rPr kumimoji="0" lang="en-US" sz="3600" b="1" i="0" u="none" strike="noStrike" kern="1200" cap="none" spc="0" normalizeH="0" baseline="0" noProof="0" dirty="0">
                <a:ln>
                  <a:noFill/>
                </a:ln>
                <a:solidFill>
                  <a:srgbClr val="005492"/>
                </a:solidFill>
                <a:effectLst/>
                <a:uLnTx/>
                <a:uFillTx/>
                <a:latin typeface="Source Serif Pro" panose="02040603050405020204" pitchFamily="18" charset="0"/>
                <a:ea typeface="Source Serif Pro" panose="02040603050405020204" pitchFamily="18" charset="0"/>
                <a:cs typeface="Arial" panose="020B0604020202020204" pitchFamily="34" charset="0"/>
              </a:rPr>
              <a:t>Today’s Goal and Objectives</a:t>
            </a:r>
          </a:p>
        </p:txBody>
      </p:sp>
      <p:sp>
        <p:nvSpPr>
          <p:cNvPr id="3" name="Text Placeholder 2">
            <a:extLst>
              <a:ext uri="{FF2B5EF4-FFF2-40B4-BE49-F238E27FC236}">
                <a16:creationId xmlns:a16="http://schemas.microsoft.com/office/drawing/2014/main" id="{5CE33DF6-DFE8-A5BF-70C9-DEF0BAAB4EC0}"/>
              </a:ext>
            </a:extLst>
          </p:cNvPr>
          <p:cNvSpPr>
            <a:spLocks noGrp="1"/>
          </p:cNvSpPr>
          <p:nvPr>
            <p:ph type="body" sz="quarter" idx="11"/>
          </p:nvPr>
        </p:nvSpPr>
        <p:spPr>
          <a:xfrm>
            <a:off x="1821666" y="1440438"/>
            <a:ext cx="8372476" cy="669925"/>
          </a:xfrm>
        </p:spPr>
        <p:txBody>
          <a:bodyPr/>
          <a:lstStyle/>
          <a:p>
            <a:pPr>
              <a:lnSpc>
                <a:spcPct val="114000"/>
              </a:lnSpc>
            </a:pPr>
            <a:r>
              <a:rPr lang="en-US" dirty="0"/>
              <a:t>Participants will learn how to set a clear strategy for developing state-level direct care workforce data infrastructure and practices by:</a:t>
            </a:r>
          </a:p>
        </p:txBody>
      </p:sp>
      <p:sp>
        <p:nvSpPr>
          <p:cNvPr id="6" name="Text Placeholder 3">
            <a:extLst>
              <a:ext uri="{FF2B5EF4-FFF2-40B4-BE49-F238E27FC236}">
                <a16:creationId xmlns:a16="http://schemas.microsoft.com/office/drawing/2014/main" id="{09003E49-AEE6-542A-91ED-2D9ABC051116}"/>
              </a:ext>
            </a:extLst>
          </p:cNvPr>
          <p:cNvSpPr txBox="1">
            <a:spLocks/>
          </p:cNvSpPr>
          <p:nvPr/>
        </p:nvSpPr>
        <p:spPr>
          <a:xfrm>
            <a:off x="1821667" y="2968672"/>
            <a:ext cx="685800" cy="685800"/>
          </a:xfrm>
          <a:prstGeom prst="ellipse">
            <a:avLst/>
          </a:prstGeom>
          <a:solidFill>
            <a:schemeClr val="bg2"/>
          </a:solidFill>
        </p:spPr>
        <p:txBody>
          <a:bodyPr lIns="0" tIns="0" rIns="0" bIns="0" anchor="ctr"/>
          <a:lstStyle>
            <a:lvl1pPr marL="0" indent="-228600" algn="l" defTabSz="457200" rtl="0" eaLnBrk="1" latinLnBrk="0" hangingPunct="1">
              <a:lnSpc>
                <a:spcPct val="100000"/>
              </a:lnSpc>
              <a:spcBef>
                <a:spcPts val="0"/>
              </a:spcBef>
              <a:spcAft>
                <a:spcPts val="0"/>
              </a:spcAft>
              <a:buFontTx/>
              <a:buNone/>
              <a:tabLst>
                <a:tab pos="457200" algn="l"/>
              </a:tabLst>
              <a:defRPr sz="1600" kern="1200">
                <a:solidFill>
                  <a:schemeClr val="tx1"/>
                </a:solidFill>
                <a:latin typeface="+mn-lt"/>
                <a:ea typeface="+mn-ea"/>
                <a:cs typeface="+mn-cs"/>
              </a:defRPr>
            </a:lvl1pPr>
            <a:lvl2pPr marL="228600" indent="-228600" algn="l" defTabSz="457200" rtl="0" eaLnBrk="1" latinLnBrk="0" hangingPunct="1">
              <a:lnSpc>
                <a:spcPct val="100000"/>
              </a:lnSpc>
              <a:spcBef>
                <a:spcPts val="0"/>
              </a:spcBef>
              <a:spcAft>
                <a:spcPts val="0"/>
              </a:spcAft>
              <a:buClr>
                <a:srgbClr val="04A299"/>
              </a:buClr>
              <a:buSzPct val="125000"/>
              <a:buFont typeface="Arial" panose="020B0604020202020204" pitchFamily="34" charset="0"/>
              <a:buChar char="•"/>
              <a:tabLst>
                <a:tab pos="457200" algn="l"/>
              </a:tabLst>
              <a:defRPr sz="1600" kern="1200">
                <a:solidFill>
                  <a:schemeClr val="tx1"/>
                </a:solidFill>
                <a:latin typeface="+mn-lt"/>
                <a:ea typeface="+mn-ea"/>
                <a:cs typeface="+mn-cs"/>
              </a:defRPr>
            </a:lvl2pPr>
            <a:lvl3pPr marL="457200" indent="-228600" algn="l" defTabSz="457200" rtl="0" eaLnBrk="1" latinLnBrk="0" hangingPunct="1">
              <a:lnSpc>
                <a:spcPct val="100000"/>
              </a:lnSpc>
              <a:spcBef>
                <a:spcPts val="0"/>
              </a:spcBef>
              <a:spcAft>
                <a:spcPts val="0"/>
              </a:spcAft>
              <a:buFont typeface="Arial" panose="020B0604020202020204" pitchFamily="34" charset="0"/>
              <a:buChar char="•"/>
              <a:tabLst>
                <a:tab pos="457200" algn="l"/>
              </a:tabLst>
              <a:defRPr sz="1600" kern="1200">
                <a:solidFill>
                  <a:schemeClr val="tx1"/>
                </a:solidFill>
                <a:latin typeface="+mn-lt"/>
                <a:ea typeface="+mn-ea"/>
                <a:cs typeface="+mn-cs"/>
              </a:defRPr>
            </a:lvl3pPr>
            <a:lvl4pPr marL="685800" indent="-228600" algn="l" defTabSz="457200" rtl="0" eaLnBrk="1" latinLnBrk="0" hangingPunct="1">
              <a:lnSpc>
                <a:spcPct val="100000"/>
              </a:lnSpc>
              <a:spcBef>
                <a:spcPts val="0"/>
              </a:spcBef>
              <a:spcAft>
                <a:spcPts val="0"/>
              </a:spcAft>
              <a:buClr>
                <a:srgbClr val="0ED882"/>
              </a:buClr>
              <a:buSzPct val="90000"/>
              <a:buFont typeface="Wingdings" pitchFamily="2" charset="2"/>
              <a:buChar char="§"/>
              <a:tabLst>
                <a:tab pos="457200" algn="l"/>
              </a:tabLst>
              <a:defRPr sz="1600" kern="1200">
                <a:solidFill>
                  <a:schemeClr val="tx1"/>
                </a:solidFill>
                <a:latin typeface="+mn-lt"/>
                <a:ea typeface="+mn-ea"/>
                <a:cs typeface="+mn-cs"/>
              </a:defRPr>
            </a:lvl4pPr>
            <a:lvl5pPr marL="914400" indent="-228600" algn="l" defTabSz="457200" rtl="0" eaLnBrk="1" latinLnBrk="0" hangingPunct="1">
              <a:lnSpc>
                <a:spcPct val="100000"/>
              </a:lnSpc>
              <a:spcBef>
                <a:spcPts val="0"/>
              </a:spcBef>
              <a:spcAft>
                <a:spcPts val="0"/>
              </a:spcAft>
              <a:buSzPct val="80000"/>
              <a:buFont typeface="Wingdings" pitchFamily="2" charset="2"/>
              <a:buChar char="Ø"/>
              <a:tabLst>
                <a:tab pos="457200" algn="l"/>
              </a:tabLst>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defTabSz="914400" eaLnBrk="0" fontAlgn="base" hangingPunct="0">
              <a:spcBef>
                <a:spcPct val="0"/>
              </a:spcBef>
              <a:spcAft>
                <a:spcPct val="0"/>
              </a:spcAft>
              <a:buClr>
                <a:schemeClr val="accent1"/>
              </a:buClr>
              <a:tabLst/>
            </a:pPr>
            <a:r>
              <a:rPr lang="en-US" sz="4400" b="1">
                <a:solidFill>
                  <a:schemeClr val="tx2"/>
                </a:solidFill>
                <a:latin typeface="Arial" panose="020B0604020202020204" pitchFamily="34" charset="0"/>
              </a:rPr>
              <a:t>1</a:t>
            </a:r>
            <a:endParaRPr lang="en-US" sz="4400">
              <a:solidFill>
                <a:schemeClr val="tx2"/>
              </a:solidFill>
              <a:latin typeface="Arial" panose="020B0604020202020204" pitchFamily="34" charset="0"/>
            </a:endParaRPr>
          </a:p>
        </p:txBody>
      </p:sp>
      <p:sp>
        <p:nvSpPr>
          <p:cNvPr id="5" name="Text Placeholder 3">
            <a:extLst>
              <a:ext uri="{FF2B5EF4-FFF2-40B4-BE49-F238E27FC236}">
                <a16:creationId xmlns:a16="http://schemas.microsoft.com/office/drawing/2014/main" id="{A8BF37A4-ECB1-60F0-BF51-065E1EE00BAA}"/>
              </a:ext>
            </a:extLst>
          </p:cNvPr>
          <p:cNvSpPr>
            <a:spLocks noGrp="1"/>
          </p:cNvSpPr>
          <p:nvPr>
            <p:ph type="body" sz="quarter" idx="12"/>
          </p:nvPr>
        </p:nvSpPr>
        <p:spPr>
          <a:xfrm>
            <a:off x="2769955" y="2972829"/>
            <a:ext cx="7424187" cy="685800"/>
          </a:xfrm>
        </p:spPr>
        <p:txBody>
          <a:bodyPr anchor="ctr"/>
          <a:lstStyle/>
          <a:p>
            <a:pPr lvl="0" defTabSz="914400" eaLnBrk="0" fontAlgn="base" hangingPunct="0">
              <a:spcBef>
                <a:spcPct val="0"/>
              </a:spcBef>
              <a:spcAft>
                <a:spcPct val="0"/>
              </a:spcAft>
              <a:buClr>
                <a:schemeClr val="accent1"/>
              </a:buClr>
              <a:tabLst/>
            </a:pPr>
            <a:r>
              <a:rPr lang="en-US" b="1" dirty="0">
                <a:latin typeface="Arial" panose="020B0604020202020204" pitchFamily="34" charset="0"/>
              </a:rPr>
              <a:t>Understanding your data sources</a:t>
            </a:r>
            <a:endParaRPr lang="en-US" dirty="0">
              <a:latin typeface="Arial" panose="020B0604020202020204" pitchFamily="34" charset="0"/>
            </a:endParaRPr>
          </a:p>
        </p:txBody>
      </p:sp>
      <p:sp>
        <p:nvSpPr>
          <p:cNvPr id="8" name="Text Placeholder 3">
            <a:extLst>
              <a:ext uri="{FF2B5EF4-FFF2-40B4-BE49-F238E27FC236}">
                <a16:creationId xmlns:a16="http://schemas.microsoft.com/office/drawing/2014/main" id="{97DCE557-809F-BB40-96CE-55680079B6C4}"/>
              </a:ext>
            </a:extLst>
          </p:cNvPr>
          <p:cNvSpPr txBox="1">
            <a:spLocks/>
          </p:cNvSpPr>
          <p:nvPr/>
        </p:nvSpPr>
        <p:spPr>
          <a:xfrm>
            <a:off x="1821668" y="3871596"/>
            <a:ext cx="685800" cy="685800"/>
          </a:xfrm>
          <a:prstGeom prst="ellipse">
            <a:avLst/>
          </a:prstGeom>
          <a:solidFill>
            <a:schemeClr val="bg2"/>
          </a:solidFill>
        </p:spPr>
        <p:txBody>
          <a:bodyPr lIns="0" tIns="0" rIns="0" bIns="0" anchor="ctr"/>
          <a:lstStyle>
            <a:lvl1pPr marL="0" indent="-228600" algn="l" defTabSz="457200" rtl="0" eaLnBrk="1" latinLnBrk="0" hangingPunct="1">
              <a:lnSpc>
                <a:spcPct val="100000"/>
              </a:lnSpc>
              <a:spcBef>
                <a:spcPts val="0"/>
              </a:spcBef>
              <a:spcAft>
                <a:spcPts val="0"/>
              </a:spcAft>
              <a:buFontTx/>
              <a:buNone/>
              <a:tabLst>
                <a:tab pos="457200" algn="l"/>
              </a:tabLst>
              <a:defRPr sz="1600" kern="1200">
                <a:solidFill>
                  <a:schemeClr val="tx1"/>
                </a:solidFill>
                <a:latin typeface="+mn-lt"/>
                <a:ea typeface="+mn-ea"/>
                <a:cs typeface="+mn-cs"/>
              </a:defRPr>
            </a:lvl1pPr>
            <a:lvl2pPr marL="228600" indent="-228600" algn="l" defTabSz="457200" rtl="0" eaLnBrk="1" latinLnBrk="0" hangingPunct="1">
              <a:lnSpc>
                <a:spcPct val="100000"/>
              </a:lnSpc>
              <a:spcBef>
                <a:spcPts val="0"/>
              </a:spcBef>
              <a:spcAft>
                <a:spcPts val="0"/>
              </a:spcAft>
              <a:buClr>
                <a:srgbClr val="04A299"/>
              </a:buClr>
              <a:buSzPct val="125000"/>
              <a:buFont typeface="Arial" panose="020B0604020202020204" pitchFamily="34" charset="0"/>
              <a:buChar char="•"/>
              <a:tabLst>
                <a:tab pos="457200" algn="l"/>
              </a:tabLst>
              <a:defRPr sz="1600" kern="1200">
                <a:solidFill>
                  <a:schemeClr val="tx1"/>
                </a:solidFill>
                <a:latin typeface="+mn-lt"/>
                <a:ea typeface="+mn-ea"/>
                <a:cs typeface="+mn-cs"/>
              </a:defRPr>
            </a:lvl2pPr>
            <a:lvl3pPr marL="457200" indent="-228600" algn="l" defTabSz="457200" rtl="0" eaLnBrk="1" latinLnBrk="0" hangingPunct="1">
              <a:lnSpc>
                <a:spcPct val="100000"/>
              </a:lnSpc>
              <a:spcBef>
                <a:spcPts val="0"/>
              </a:spcBef>
              <a:spcAft>
                <a:spcPts val="0"/>
              </a:spcAft>
              <a:buFont typeface="Arial" panose="020B0604020202020204" pitchFamily="34" charset="0"/>
              <a:buChar char="•"/>
              <a:tabLst>
                <a:tab pos="457200" algn="l"/>
              </a:tabLst>
              <a:defRPr sz="1600" kern="1200">
                <a:solidFill>
                  <a:schemeClr val="tx1"/>
                </a:solidFill>
                <a:latin typeface="+mn-lt"/>
                <a:ea typeface="+mn-ea"/>
                <a:cs typeface="+mn-cs"/>
              </a:defRPr>
            </a:lvl3pPr>
            <a:lvl4pPr marL="685800" indent="-228600" algn="l" defTabSz="457200" rtl="0" eaLnBrk="1" latinLnBrk="0" hangingPunct="1">
              <a:lnSpc>
                <a:spcPct val="100000"/>
              </a:lnSpc>
              <a:spcBef>
                <a:spcPts val="0"/>
              </a:spcBef>
              <a:spcAft>
                <a:spcPts val="0"/>
              </a:spcAft>
              <a:buClr>
                <a:srgbClr val="0ED882"/>
              </a:buClr>
              <a:buSzPct val="90000"/>
              <a:buFont typeface="Wingdings" pitchFamily="2" charset="2"/>
              <a:buChar char="§"/>
              <a:tabLst>
                <a:tab pos="457200" algn="l"/>
              </a:tabLst>
              <a:defRPr sz="1600" kern="1200">
                <a:solidFill>
                  <a:schemeClr val="tx1"/>
                </a:solidFill>
                <a:latin typeface="+mn-lt"/>
                <a:ea typeface="+mn-ea"/>
                <a:cs typeface="+mn-cs"/>
              </a:defRPr>
            </a:lvl4pPr>
            <a:lvl5pPr marL="914400" indent="-228600" algn="l" defTabSz="457200" rtl="0" eaLnBrk="1" latinLnBrk="0" hangingPunct="1">
              <a:lnSpc>
                <a:spcPct val="100000"/>
              </a:lnSpc>
              <a:spcBef>
                <a:spcPts val="0"/>
              </a:spcBef>
              <a:spcAft>
                <a:spcPts val="0"/>
              </a:spcAft>
              <a:buSzPct val="80000"/>
              <a:buFont typeface="Wingdings" pitchFamily="2" charset="2"/>
              <a:buChar char="Ø"/>
              <a:tabLst>
                <a:tab pos="457200" algn="l"/>
              </a:tabLst>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defTabSz="914400" eaLnBrk="0" fontAlgn="base" hangingPunct="0">
              <a:spcBef>
                <a:spcPct val="0"/>
              </a:spcBef>
              <a:spcAft>
                <a:spcPct val="0"/>
              </a:spcAft>
              <a:buClr>
                <a:schemeClr val="accent1"/>
              </a:buClr>
              <a:tabLst/>
            </a:pPr>
            <a:r>
              <a:rPr lang="en-US" sz="4400" b="1">
                <a:solidFill>
                  <a:schemeClr val="tx2"/>
                </a:solidFill>
                <a:latin typeface="Arial" panose="020B0604020202020204" pitchFamily="34" charset="0"/>
              </a:rPr>
              <a:t>2</a:t>
            </a:r>
            <a:endParaRPr lang="en-US" sz="4400">
              <a:solidFill>
                <a:schemeClr val="tx2"/>
              </a:solidFill>
              <a:latin typeface="Arial" panose="020B0604020202020204" pitchFamily="34" charset="0"/>
            </a:endParaRPr>
          </a:p>
        </p:txBody>
      </p:sp>
      <p:sp>
        <p:nvSpPr>
          <p:cNvPr id="7" name="Text Placeholder 3">
            <a:extLst>
              <a:ext uri="{FF2B5EF4-FFF2-40B4-BE49-F238E27FC236}">
                <a16:creationId xmlns:a16="http://schemas.microsoft.com/office/drawing/2014/main" id="{6221C549-F0F5-AF68-B37E-A4A3E0690914}"/>
              </a:ext>
            </a:extLst>
          </p:cNvPr>
          <p:cNvSpPr txBox="1">
            <a:spLocks/>
          </p:cNvSpPr>
          <p:nvPr/>
        </p:nvSpPr>
        <p:spPr>
          <a:xfrm>
            <a:off x="2769955" y="3874367"/>
            <a:ext cx="7424187" cy="685800"/>
          </a:xfrm>
          <a:prstGeom prst="rect">
            <a:avLst/>
          </a:prstGeom>
        </p:spPr>
        <p:txBody>
          <a:bodyPr lIns="0" tIns="0" rIns="0" bIns="0" anchor="ctr"/>
          <a:lstStyle>
            <a:lvl1pPr marL="0" indent="-228600" algn="l" defTabSz="457200" rtl="0" eaLnBrk="1" latinLnBrk="0" hangingPunct="1">
              <a:lnSpc>
                <a:spcPct val="100000"/>
              </a:lnSpc>
              <a:spcBef>
                <a:spcPts val="0"/>
              </a:spcBef>
              <a:spcAft>
                <a:spcPts val="0"/>
              </a:spcAft>
              <a:buFontTx/>
              <a:buNone/>
              <a:tabLst>
                <a:tab pos="457200" algn="l"/>
              </a:tabLst>
              <a:defRPr sz="1600" kern="1200">
                <a:solidFill>
                  <a:schemeClr val="tx1"/>
                </a:solidFill>
                <a:latin typeface="+mn-lt"/>
                <a:ea typeface="+mn-ea"/>
                <a:cs typeface="+mn-cs"/>
              </a:defRPr>
            </a:lvl1pPr>
            <a:lvl2pPr marL="228600" indent="-228600" algn="l" defTabSz="457200" rtl="0" eaLnBrk="1" latinLnBrk="0" hangingPunct="1">
              <a:lnSpc>
                <a:spcPct val="100000"/>
              </a:lnSpc>
              <a:spcBef>
                <a:spcPts val="0"/>
              </a:spcBef>
              <a:spcAft>
                <a:spcPts val="0"/>
              </a:spcAft>
              <a:buClr>
                <a:srgbClr val="04A299"/>
              </a:buClr>
              <a:buSzPct val="125000"/>
              <a:buFont typeface="Arial" panose="020B0604020202020204" pitchFamily="34" charset="0"/>
              <a:buChar char="•"/>
              <a:tabLst>
                <a:tab pos="457200" algn="l"/>
              </a:tabLst>
              <a:defRPr sz="1600" kern="1200">
                <a:solidFill>
                  <a:schemeClr val="tx1"/>
                </a:solidFill>
                <a:latin typeface="+mn-lt"/>
                <a:ea typeface="+mn-ea"/>
                <a:cs typeface="+mn-cs"/>
              </a:defRPr>
            </a:lvl2pPr>
            <a:lvl3pPr marL="457200" indent="-228600" algn="l" defTabSz="457200" rtl="0" eaLnBrk="1" latinLnBrk="0" hangingPunct="1">
              <a:lnSpc>
                <a:spcPct val="100000"/>
              </a:lnSpc>
              <a:spcBef>
                <a:spcPts val="0"/>
              </a:spcBef>
              <a:spcAft>
                <a:spcPts val="0"/>
              </a:spcAft>
              <a:buFont typeface="Arial" panose="020B0604020202020204" pitchFamily="34" charset="0"/>
              <a:buChar char="•"/>
              <a:tabLst>
                <a:tab pos="457200" algn="l"/>
              </a:tabLst>
              <a:defRPr sz="1600" kern="1200">
                <a:solidFill>
                  <a:schemeClr val="tx1"/>
                </a:solidFill>
                <a:latin typeface="+mn-lt"/>
                <a:ea typeface="+mn-ea"/>
                <a:cs typeface="+mn-cs"/>
              </a:defRPr>
            </a:lvl3pPr>
            <a:lvl4pPr marL="685800" indent="-228600" algn="l" defTabSz="457200" rtl="0" eaLnBrk="1" latinLnBrk="0" hangingPunct="1">
              <a:lnSpc>
                <a:spcPct val="100000"/>
              </a:lnSpc>
              <a:spcBef>
                <a:spcPts val="0"/>
              </a:spcBef>
              <a:spcAft>
                <a:spcPts val="0"/>
              </a:spcAft>
              <a:buClr>
                <a:srgbClr val="0ED882"/>
              </a:buClr>
              <a:buSzPct val="90000"/>
              <a:buFont typeface="Wingdings" pitchFamily="2" charset="2"/>
              <a:buChar char="§"/>
              <a:tabLst>
                <a:tab pos="457200" algn="l"/>
              </a:tabLst>
              <a:defRPr sz="1600" kern="1200">
                <a:solidFill>
                  <a:schemeClr val="tx1"/>
                </a:solidFill>
                <a:latin typeface="+mn-lt"/>
                <a:ea typeface="+mn-ea"/>
                <a:cs typeface="+mn-cs"/>
              </a:defRPr>
            </a:lvl4pPr>
            <a:lvl5pPr marL="914400" indent="-228600" algn="l" defTabSz="457200" rtl="0" eaLnBrk="1" latinLnBrk="0" hangingPunct="1">
              <a:lnSpc>
                <a:spcPct val="100000"/>
              </a:lnSpc>
              <a:spcBef>
                <a:spcPts val="0"/>
              </a:spcBef>
              <a:spcAft>
                <a:spcPts val="0"/>
              </a:spcAft>
              <a:buSzPct val="80000"/>
              <a:buFont typeface="Wingdings" pitchFamily="2" charset="2"/>
              <a:buChar char="Ø"/>
              <a:tabLst>
                <a:tab pos="457200" algn="l"/>
              </a:tabLst>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eaLnBrk="0" fontAlgn="base" hangingPunct="0">
              <a:spcBef>
                <a:spcPct val="0"/>
              </a:spcBef>
              <a:spcAft>
                <a:spcPct val="0"/>
              </a:spcAft>
              <a:buClr>
                <a:schemeClr val="accent1"/>
              </a:buClr>
            </a:pPr>
            <a:r>
              <a:rPr lang="en-US" b="1" dirty="0">
                <a:latin typeface="Arial" panose="020B0604020202020204" pitchFamily="34" charset="0"/>
              </a:rPr>
              <a:t>Aligning your data sources to your workforce questions</a:t>
            </a:r>
            <a:endParaRPr lang="en-US" dirty="0">
              <a:latin typeface="Arial" panose="020B0604020202020204" pitchFamily="34" charset="0"/>
            </a:endParaRPr>
          </a:p>
        </p:txBody>
      </p:sp>
      <p:sp>
        <p:nvSpPr>
          <p:cNvPr id="13" name="Text Placeholder 3">
            <a:extLst>
              <a:ext uri="{FF2B5EF4-FFF2-40B4-BE49-F238E27FC236}">
                <a16:creationId xmlns:a16="http://schemas.microsoft.com/office/drawing/2014/main" id="{D32580F4-D40F-10AB-37CF-DC0F88ADC5FD}"/>
              </a:ext>
            </a:extLst>
          </p:cNvPr>
          <p:cNvSpPr txBox="1">
            <a:spLocks/>
          </p:cNvSpPr>
          <p:nvPr/>
        </p:nvSpPr>
        <p:spPr>
          <a:xfrm>
            <a:off x="1821668" y="4774520"/>
            <a:ext cx="685800" cy="685800"/>
          </a:xfrm>
          <a:prstGeom prst="ellipse">
            <a:avLst/>
          </a:prstGeom>
          <a:solidFill>
            <a:schemeClr val="bg2"/>
          </a:solidFill>
        </p:spPr>
        <p:txBody>
          <a:bodyPr lIns="0" tIns="0" rIns="0" bIns="0" anchor="ctr"/>
          <a:lstStyle>
            <a:lvl1pPr marL="0" indent="-228600" algn="l" defTabSz="457200" rtl="0" eaLnBrk="1" latinLnBrk="0" hangingPunct="1">
              <a:lnSpc>
                <a:spcPct val="100000"/>
              </a:lnSpc>
              <a:spcBef>
                <a:spcPts val="0"/>
              </a:spcBef>
              <a:spcAft>
                <a:spcPts val="0"/>
              </a:spcAft>
              <a:buFontTx/>
              <a:buNone/>
              <a:tabLst>
                <a:tab pos="457200" algn="l"/>
              </a:tabLst>
              <a:defRPr sz="1600" kern="1200">
                <a:solidFill>
                  <a:schemeClr val="tx1"/>
                </a:solidFill>
                <a:latin typeface="+mn-lt"/>
                <a:ea typeface="+mn-ea"/>
                <a:cs typeface="+mn-cs"/>
              </a:defRPr>
            </a:lvl1pPr>
            <a:lvl2pPr marL="228600" indent="-228600" algn="l" defTabSz="457200" rtl="0" eaLnBrk="1" latinLnBrk="0" hangingPunct="1">
              <a:lnSpc>
                <a:spcPct val="100000"/>
              </a:lnSpc>
              <a:spcBef>
                <a:spcPts val="0"/>
              </a:spcBef>
              <a:spcAft>
                <a:spcPts val="0"/>
              </a:spcAft>
              <a:buClr>
                <a:srgbClr val="04A299"/>
              </a:buClr>
              <a:buSzPct val="125000"/>
              <a:buFont typeface="Arial" panose="020B0604020202020204" pitchFamily="34" charset="0"/>
              <a:buChar char="•"/>
              <a:tabLst>
                <a:tab pos="457200" algn="l"/>
              </a:tabLst>
              <a:defRPr sz="1600" kern="1200">
                <a:solidFill>
                  <a:schemeClr val="tx1"/>
                </a:solidFill>
                <a:latin typeface="+mn-lt"/>
                <a:ea typeface="+mn-ea"/>
                <a:cs typeface="+mn-cs"/>
              </a:defRPr>
            </a:lvl2pPr>
            <a:lvl3pPr marL="457200" indent="-228600" algn="l" defTabSz="457200" rtl="0" eaLnBrk="1" latinLnBrk="0" hangingPunct="1">
              <a:lnSpc>
                <a:spcPct val="100000"/>
              </a:lnSpc>
              <a:spcBef>
                <a:spcPts val="0"/>
              </a:spcBef>
              <a:spcAft>
                <a:spcPts val="0"/>
              </a:spcAft>
              <a:buFont typeface="Arial" panose="020B0604020202020204" pitchFamily="34" charset="0"/>
              <a:buChar char="•"/>
              <a:tabLst>
                <a:tab pos="457200" algn="l"/>
              </a:tabLst>
              <a:defRPr sz="1600" kern="1200">
                <a:solidFill>
                  <a:schemeClr val="tx1"/>
                </a:solidFill>
                <a:latin typeface="+mn-lt"/>
                <a:ea typeface="+mn-ea"/>
                <a:cs typeface="+mn-cs"/>
              </a:defRPr>
            </a:lvl3pPr>
            <a:lvl4pPr marL="685800" indent="-228600" algn="l" defTabSz="457200" rtl="0" eaLnBrk="1" latinLnBrk="0" hangingPunct="1">
              <a:lnSpc>
                <a:spcPct val="100000"/>
              </a:lnSpc>
              <a:spcBef>
                <a:spcPts val="0"/>
              </a:spcBef>
              <a:spcAft>
                <a:spcPts val="0"/>
              </a:spcAft>
              <a:buClr>
                <a:srgbClr val="0ED882"/>
              </a:buClr>
              <a:buSzPct val="90000"/>
              <a:buFont typeface="Wingdings" pitchFamily="2" charset="2"/>
              <a:buChar char="§"/>
              <a:tabLst>
                <a:tab pos="457200" algn="l"/>
              </a:tabLst>
              <a:defRPr sz="1600" kern="1200">
                <a:solidFill>
                  <a:schemeClr val="tx1"/>
                </a:solidFill>
                <a:latin typeface="+mn-lt"/>
                <a:ea typeface="+mn-ea"/>
                <a:cs typeface="+mn-cs"/>
              </a:defRPr>
            </a:lvl4pPr>
            <a:lvl5pPr marL="914400" indent="-228600" algn="l" defTabSz="457200" rtl="0" eaLnBrk="1" latinLnBrk="0" hangingPunct="1">
              <a:lnSpc>
                <a:spcPct val="100000"/>
              </a:lnSpc>
              <a:spcBef>
                <a:spcPts val="0"/>
              </a:spcBef>
              <a:spcAft>
                <a:spcPts val="0"/>
              </a:spcAft>
              <a:buSzPct val="80000"/>
              <a:buFont typeface="Wingdings" pitchFamily="2" charset="2"/>
              <a:buChar char="Ø"/>
              <a:tabLst>
                <a:tab pos="457200" algn="l"/>
              </a:tabLst>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defTabSz="914400" eaLnBrk="0" fontAlgn="base" hangingPunct="0">
              <a:spcBef>
                <a:spcPct val="0"/>
              </a:spcBef>
              <a:spcAft>
                <a:spcPct val="0"/>
              </a:spcAft>
              <a:buClr>
                <a:schemeClr val="accent1"/>
              </a:buClr>
              <a:tabLst/>
            </a:pPr>
            <a:r>
              <a:rPr lang="en-US" sz="4400" b="1">
                <a:solidFill>
                  <a:schemeClr val="tx2"/>
                </a:solidFill>
                <a:latin typeface="Arial" panose="020B0604020202020204" pitchFamily="34" charset="0"/>
              </a:rPr>
              <a:t>3</a:t>
            </a:r>
            <a:endParaRPr lang="en-US" sz="4400">
              <a:solidFill>
                <a:schemeClr val="tx2"/>
              </a:solidFill>
              <a:latin typeface="Arial" panose="020B0604020202020204" pitchFamily="34" charset="0"/>
            </a:endParaRPr>
          </a:p>
        </p:txBody>
      </p:sp>
      <p:sp>
        <p:nvSpPr>
          <p:cNvPr id="12" name="Text Placeholder 3">
            <a:extLst>
              <a:ext uri="{FF2B5EF4-FFF2-40B4-BE49-F238E27FC236}">
                <a16:creationId xmlns:a16="http://schemas.microsoft.com/office/drawing/2014/main" id="{A25DACE0-BFFE-D248-AEBF-5063432B5692}"/>
              </a:ext>
            </a:extLst>
          </p:cNvPr>
          <p:cNvSpPr txBox="1">
            <a:spLocks/>
          </p:cNvSpPr>
          <p:nvPr/>
        </p:nvSpPr>
        <p:spPr>
          <a:xfrm>
            <a:off x="2769955" y="4775905"/>
            <a:ext cx="7424187" cy="685800"/>
          </a:xfrm>
          <a:prstGeom prst="rect">
            <a:avLst/>
          </a:prstGeom>
        </p:spPr>
        <p:txBody>
          <a:bodyPr lIns="0" tIns="0" rIns="0" bIns="0" anchor="ctr"/>
          <a:lstStyle>
            <a:lvl1pPr marL="0" indent="-228600" algn="l" defTabSz="457200" rtl="0" eaLnBrk="1" latinLnBrk="0" hangingPunct="1">
              <a:lnSpc>
                <a:spcPct val="100000"/>
              </a:lnSpc>
              <a:spcBef>
                <a:spcPts val="0"/>
              </a:spcBef>
              <a:spcAft>
                <a:spcPts val="0"/>
              </a:spcAft>
              <a:buFontTx/>
              <a:buNone/>
              <a:tabLst>
                <a:tab pos="457200" algn="l"/>
              </a:tabLst>
              <a:defRPr sz="1600" kern="1200">
                <a:solidFill>
                  <a:schemeClr val="tx1"/>
                </a:solidFill>
                <a:latin typeface="+mn-lt"/>
                <a:ea typeface="+mn-ea"/>
                <a:cs typeface="+mn-cs"/>
              </a:defRPr>
            </a:lvl1pPr>
            <a:lvl2pPr marL="228600" indent="-228600" algn="l" defTabSz="457200" rtl="0" eaLnBrk="1" latinLnBrk="0" hangingPunct="1">
              <a:lnSpc>
                <a:spcPct val="100000"/>
              </a:lnSpc>
              <a:spcBef>
                <a:spcPts val="0"/>
              </a:spcBef>
              <a:spcAft>
                <a:spcPts val="0"/>
              </a:spcAft>
              <a:buClr>
                <a:srgbClr val="04A299"/>
              </a:buClr>
              <a:buSzPct val="125000"/>
              <a:buFont typeface="Arial" panose="020B0604020202020204" pitchFamily="34" charset="0"/>
              <a:buChar char="•"/>
              <a:tabLst>
                <a:tab pos="457200" algn="l"/>
              </a:tabLst>
              <a:defRPr sz="1600" kern="1200">
                <a:solidFill>
                  <a:schemeClr val="tx1"/>
                </a:solidFill>
                <a:latin typeface="+mn-lt"/>
                <a:ea typeface="+mn-ea"/>
                <a:cs typeface="+mn-cs"/>
              </a:defRPr>
            </a:lvl2pPr>
            <a:lvl3pPr marL="457200" indent="-228600" algn="l" defTabSz="457200" rtl="0" eaLnBrk="1" latinLnBrk="0" hangingPunct="1">
              <a:lnSpc>
                <a:spcPct val="100000"/>
              </a:lnSpc>
              <a:spcBef>
                <a:spcPts val="0"/>
              </a:spcBef>
              <a:spcAft>
                <a:spcPts val="0"/>
              </a:spcAft>
              <a:buFont typeface="Arial" panose="020B0604020202020204" pitchFamily="34" charset="0"/>
              <a:buChar char="•"/>
              <a:tabLst>
                <a:tab pos="457200" algn="l"/>
              </a:tabLst>
              <a:defRPr sz="1600" kern="1200">
                <a:solidFill>
                  <a:schemeClr val="tx1"/>
                </a:solidFill>
                <a:latin typeface="+mn-lt"/>
                <a:ea typeface="+mn-ea"/>
                <a:cs typeface="+mn-cs"/>
              </a:defRPr>
            </a:lvl3pPr>
            <a:lvl4pPr marL="685800" indent="-228600" algn="l" defTabSz="457200" rtl="0" eaLnBrk="1" latinLnBrk="0" hangingPunct="1">
              <a:lnSpc>
                <a:spcPct val="100000"/>
              </a:lnSpc>
              <a:spcBef>
                <a:spcPts val="0"/>
              </a:spcBef>
              <a:spcAft>
                <a:spcPts val="0"/>
              </a:spcAft>
              <a:buClr>
                <a:srgbClr val="0ED882"/>
              </a:buClr>
              <a:buSzPct val="90000"/>
              <a:buFont typeface="Wingdings" pitchFamily="2" charset="2"/>
              <a:buChar char="§"/>
              <a:tabLst>
                <a:tab pos="457200" algn="l"/>
              </a:tabLst>
              <a:defRPr sz="1600" kern="1200">
                <a:solidFill>
                  <a:schemeClr val="tx1"/>
                </a:solidFill>
                <a:latin typeface="+mn-lt"/>
                <a:ea typeface="+mn-ea"/>
                <a:cs typeface="+mn-cs"/>
              </a:defRPr>
            </a:lvl4pPr>
            <a:lvl5pPr marL="914400" indent="-228600" algn="l" defTabSz="457200" rtl="0" eaLnBrk="1" latinLnBrk="0" hangingPunct="1">
              <a:lnSpc>
                <a:spcPct val="100000"/>
              </a:lnSpc>
              <a:spcBef>
                <a:spcPts val="0"/>
              </a:spcBef>
              <a:spcAft>
                <a:spcPts val="0"/>
              </a:spcAft>
              <a:buSzPct val="80000"/>
              <a:buFont typeface="Wingdings" pitchFamily="2" charset="2"/>
              <a:buChar char="Ø"/>
              <a:tabLst>
                <a:tab pos="457200" algn="l"/>
              </a:tabLst>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eaLnBrk="0" fontAlgn="base" hangingPunct="0">
              <a:spcBef>
                <a:spcPct val="0"/>
              </a:spcBef>
              <a:spcAft>
                <a:spcPct val="0"/>
              </a:spcAft>
              <a:buClr>
                <a:schemeClr val="accent1"/>
              </a:buClr>
            </a:pPr>
            <a:r>
              <a:rPr lang="en-US" b="1" dirty="0">
                <a:latin typeface="Arial" panose="020B0604020202020204" pitchFamily="34" charset="0"/>
              </a:rPr>
              <a:t>Understanding gaps</a:t>
            </a:r>
            <a:endParaRPr lang="en-US" dirty="0">
              <a:latin typeface="Arial" panose="020B0604020202020204" pitchFamily="34" charset="0"/>
            </a:endParaRPr>
          </a:p>
        </p:txBody>
      </p:sp>
    </p:spTree>
    <p:extLst>
      <p:ext uri="{BB962C8B-B14F-4D97-AF65-F5344CB8AC3E}">
        <p14:creationId xmlns:p14="http://schemas.microsoft.com/office/powerpoint/2010/main" val="31139671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B1D173-A84D-2C6B-80D4-8A3D31CACDD9}"/>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9B1F4164-1630-0C7B-C992-E12CF4505C87}"/>
              </a:ext>
            </a:extLst>
          </p:cNvPr>
          <p:cNvSpPr>
            <a:spLocks noGrp="1"/>
          </p:cNvSpPr>
          <p:nvPr>
            <p:ph type="title"/>
          </p:nvPr>
        </p:nvSpPr>
        <p:spPr/>
        <p:txBody>
          <a:bodyPr/>
          <a:lstStyle/>
          <a:p>
            <a:r>
              <a:rPr lang="en-US" dirty="0"/>
              <a:t>Quick refresh – last time</a:t>
            </a:r>
          </a:p>
        </p:txBody>
      </p:sp>
      <p:sp>
        <p:nvSpPr>
          <p:cNvPr id="4" name="Text Placeholder 3">
            <a:extLst>
              <a:ext uri="{FF2B5EF4-FFF2-40B4-BE49-F238E27FC236}">
                <a16:creationId xmlns:a16="http://schemas.microsoft.com/office/drawing/2014/main" id="{17E6A490-E867-15E8-4D0F-02A688B675DE}"/>
              </a:ext>
            </a:extLst>
          </p:cNvPr>
          <p:cNvSpPr>
            <a:spLocks noGrp="1"/>
          </p:cNvSpPr>
          <p:nvPr>
            <p:ph type="body" sz="quarter" idx="12"/>
          </p:nvPr>
        </p:nvSpPr>
        <p:spPr>
          <a:xfrm>
            <a:off x="711220" y="1439333"/>
            <a:ext cx="10686494" cy="3923243"/>
          </a:xfrm>
        </p:spPr>
        <p:txBody>
          <a:bodyPr/>
          <a:lstStyle/>
          <a:p>
            <a:pPr>
              <a:spcBef>
                <a:spcPts val="1200"/>
              </a:spcBef>
            </a:pPr>
            <a:r>
              <a:rPr lang="en-US" sz="2400" dirty="0"/>
              <a:t>1) Identifying and engaging partners</a:t>
            </a:r>
          </a:p>
          <a:p>
            <a:pPr>
              <a:spcBef>
                <a:spcPts val="1200"/>
              </a:spcBef>
            </a:pPr>
            <a:r>
              <a:rPr lang="en-US" sz="2400" dirty="0"/>
              <a:t>2) Defining the workforce</a:t>
            </a:r>
          </a:p>
          <a:p>
            <a:pPr>
              <a:spcBef>
                <a:spcPts val="1200"/>
              </a:spcBef>
            </a:pPr>
            <a:r>
              <a:rPr lang="en-US" sz="2400" dirty="0"/>
              <a:t>3) Specifying data needs</a:t>
            </a:r>
          </a:p>
          <a:p>
            <a:pPr>
              <a:spcBef>
                <a:spcPts val="1200"/>
              </a:spcBef>
            </a:pPr>
            <a:r>
              <a:rPr lang="en-US" sz="2400" dirty="0"/>
              <a:t>4) Exploring data sources</a:t>
            </a:r>
          </a:p>
          <a:p>
            <a:pPr>
              <a:spcBef>
                <a:spcPts val="1200"/>
              </a:spcBef>
            </a:pPr>
            <a:endParaRPr lang="en-US" sz="2400" dirty="0"/>
          </a:p>
          <a:p>
            <a:pPr>
              <a:spcBef>
                <a:spcPts val="1200"/>
              </a:spcBef>
            </a:pPr>
            <a:r>
              <a:rPr lang="en-US" sz="2400" dirty="0"/>
              <a:t>	</a:t>
            </a:r>
            <a:r>
              <a:rPr lang="en-US" sz="3200" dirty="0"/>
              <a:t>Now what?</a:t>
            </a:r>
            <a:endParaRPr lang="en-US" sz="3600" dirty="0"/>
          </a:p>
        </p:txBody>
      </p:sp>
    </p:spTree>
    <p:extLst>
      <p:ext uri="{BB962C8B-B14F-4D97-AF65-F5344CB8AC3E}">
        <p14:creationId xmlns:p14="http://schemas.microsoft.com/office/powerpoint/2010/main" val="15861689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8D11BB-C852-C86E-FA53-A857677F518F}"/>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229F89F9-8490-0162-5C31-34B556207BE6}"/>
              </a:ext>
            </a:extLst>
          </p:cNvPr>
          <p:cNvSpPr>
            <a:spLocks noGrp="1"/>
          </p:cNvSpPr>
          <p:nvPr>
            <p:ph type="title" idx="4294967295"/>
          </p:nvPr>
        </p:nvSpPr>
        <p:spPr>
          <a:xfrm>
            <a:off x="819149" y="1595438"/>
            <a:ext cx="8518034" cy="260307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90000"/>
              </a:lnSpc>
              <a:spcBef>
                <a:spcPts val="1200"/>
              </a:spcBef>
              <a:spcAft>
                <a:spcPts val="0"/>
              </a:spcAft>
              <a:buClrTx/>
              <a:buSzTx/>
              <a:buFontTx/>
              <a:buNone/>
              <a:tabLst/>
              <a:defRPr/>
            </a:pPr>
            <a:r>
              <a:rPr kumimoji="0" lang="en-US" sz="5400" b="1" i="0" u="none" strike="noStrike" kern="1200" cap="none" spc="0" normalizeH="0" baseline="0" noProof="0" dirty="0">
                <a:ln>
                  <a:noFill/>
                </a:ln>
                <a:solidFill>
                  <a:schemeClr val="bg1"/>
                </a:solidFill>
                <a:effectLst/>
                <a:uLnTx/>
                <a:uFillTx/>
                <a:latin typeface="Source Serif Pro" panose="02040603050405020204" pitchFamily="18" charset="0"/>
                <a:ea typeface="Source Serif Pro" panose="02040603050405020204" pitchFamily="18" charset="0"/>
                <a:cs typeface="+mn-cs"/>
              </a:rPr>
              <a:t>Three Steps Toward a Strategic Workforce Data Approach</a:t>
            </a:r>
          </a:p>
        </p:txBody>
      </p:sp>
      <p:sp>
        <p:nvSpPr>
          <p:cNvPr id="2" name="Text Placeholder 1">
            <a:extLst>
              <a:ext uri="{FF2B5EF4-FFF2-40B4-BE49-F238E27FC236}">
                <a16:creationId xmlns:a16="http://schemas.microsoft.com/office/drawing/2014/main" id="{BE527E47-FB29-482E-8AE3-C29A3E32EA5B}"/>
              </a:ext>
            </a:extLst>
          </p:cNvPr>
          <p:cNvSpPr>
            <a:spLocks noGrp="1"/>
          </p:cNvSpPr>
          <p:nvPr>
            <p:ph type="body" idx="1"/>
          </p:nvPr>
        </p:nvSpPr>
        <p:spPr>
          <a:xfrm>
            <a:off x="819150" y="4487861"/>
            <a:ext cx="8518033" cy="1549401"/>
          </a:xfrm>
        </p:spPr>
        <p:txBody>
          <a:bodyPr/>
          <a:lstStyle/>
          <a:p>
            <a:pPr>
              <a:spcBef>
                <a:spcPts val="1200"/>
              </a:spcBef>
            </a:pPr>
            <a:r>
              <a:rPr lang="en-US" sz="4000" b="1" dirty="0"/>
              <a:t>Understanding your data sources</a:t>
            </a:r>
          </a:p>
        </p:txBody>
      </p:sp>
      <p:sp>
        <p:nvSpPr>
          <p:cNvPr id="5" name="TextBox 4">
            <a:extLst>
              <a:ext uri="{FF2B5EF4-FFF2-40B4-BE49-F238E27FC236}">
                <a16:creationId xmlns:a16="http://schemas.microsoft.com/office/drawing/2014/main" id="{BBB50CF2-2B0F-00D3-0101-4509DC63C5AD}"/>
              </a:ext>
            </a:extLst>
          </p:cNvPr>
          <p:cNvSpPr txBox="1"/>
          <p:nvPr/>
        </p:nvSpPr>
        <p:spPr>
          <a:xfrm>
            <a:off x="9739914" y="3273311"/>
            <a:ext cx="2452086" cy="450892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700" b="1" i="0" u="none" strike="noStrike" kern="1200" cap="none" spc="0" normalizeH="0" baseline="0" noProof="0" dirty="0">
                <a:ln>
                  <a:noFill/>
                </a:ln>
                <a:solidFill>
                  <a:srgbClr val="A6CAE8"/>
                </a:solidFill>
                <a:effectLst/>
                <a:uLnTx/>
                <a:uFillTx/>
                <a:latin typeface="Arial" panose="020B0604020202020204"/>
                <a:ea typeface="+mn-ea"/>
                <a:cs typeface="+mn-cs"/>
              </a:rPr>
              <a:t>1</a:t>
            </a:r>
          </a:p>
        </p:txBody>
      </p:sp>
    </p:spTree>
    <p:extLst>
      <p:ext uri="{BB962C8B-B14F-4D97-AF65-F5344CB8AC3E}">
        <p14:creationId xmlns:p14="http://schemas.microsoft.com/office/powerpoint/2010/main" val="3476276289"/>
      </p:ext>
    </p:extLst>
  </p:cSld>
  <p:clrMapOvr>
    <a:masterClrMapping/>
  </p:clrMapOvr>
</p:sld>
</file>

<file path=ppt/theme/theme1.xml><?xml version="1.0" encoding="utf-8"?>
<a:theme xmlns:a="http://schemas.openxmlformats.org/drawingml/2006/main" name="Office Theme">
  <a:themeElements>
    <a:clrScheme name="NCOA hyperlink colors">
      <a:dk1>
        <a:srgbClr val="2B2B2B"/>
      </a:dk1>
      <a:lt1>
        <a:srgbClr val="FAFAFA"/>
      </a:lt1>
      <a:dk2>
        <a:srgbClr val="0A495D"/>
      </a:dk2>
      <a:lt2>
        <a:srgbClr val="DADADA"/>
      </a:lt2>
      <a:accent1>
        <a:srgbClr val="0DD782"/>
      </a:accent1>
      <a:accent2>
        <a:srgbClr val="F76366"/>
      </a:accent2>
      <a:accent3>
        <a:srgbClr val="A5A5A5"/>
      </a:accent3>
      <a:accent4>
        <a:srgbClr val="FEECEC"/>
      </a:accent4>
      <a:accent5>
        <a:srgbClr val="DAE4E6"/>
      </a:accent5>
      <a:accent6>
        <a:srgbClr val="BBE8CC"/>
      </a:accent6>
      <a:hlink>
        <a:srgbClr val="3C8A8F"/>
      </a:hlink>
      <a:folHlink>
        <a:srgbClr val="0A495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AF0B477631DD4A4890432D610A781FCB" ma:contentTypeVersion="11" ma:contentTypeDescription="Create a new document." ma:contentTypeScope="" ma:versionID="4a73dae639f1568f362e466de2e0169b">
  <xsd:schema xmlns:xsd="http://www.w3.org/2001/XMLSchema" xmlns:xs="http://www.w3.org/2001/XMLSchema" xmlns:p="http://schemas.microsoft.com/office/2006/metadata/properties" xmlns:ns2="57c2eead-52eb-4927-a256-9121860b5541" xmlns:ns3="48465d1f-44bf-48c1-bcdd-0cbced3d0a88" targetNamespace="http://schemas.microsoft.com/office/2006/metadata/properties" ma:root="true" ma:fieldsID="4e2353d0501bd4de5298606d95e6e9d7" ns2:_="" ns3:_="">
    <xsd:import namespace="57c2eead-52eb-4927-a256-9121860b5541"/>
    <xsd:import namespace="48465d1f-44bf-48c1-bcdd-0cbced3d0a88"/>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7c2eead-52eb-4927-a256-9121860b554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612d6f55-07f9-4665-ad25-941cd020e488"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48465d1f-44bf-48c1-bcdd-0cbced3d0a88"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162178d9-720f-4c5a-922a-fa8e1aca6780}" ma:internalName="TaxCatchAll" ma:showField="CatchAllData" ma:web="48465d1f-44bf-48c1-bcdd-0cbced3d0a8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7c2eead-52eb-4927-a256-9121860b5541">
      <Terms xmlns="http://schemas.microsoft.com/office/infopath/2007/PartnerControls"/>
    </lcf76f155ced4ddcb4097134ff3c332f>
    <TaxCatchAll xmlns="48465d1f-44bf-48c1-bcdd-0cbced3d0a88" xsi:nil="true"/>
  </documentManagement>
</p:properties>
</file>

<file path=customXml/itemProps1.xml><?xml version="1.0" encoding="utf-8"?>
<ds:datastoreItem xmlns:ds="http://schemas.openxmlformats.org/officeDocument/2006/customXml" ds:itemID="{D85482E1-3D2E-48AF-A621-10632FAFD977}">
  <ds:schemaRefs>
    <ds:schemaRef ds:uri="http://schemas.microsoft.com/sharepoint/v3/contenttype/forms"/>
  </ds:schemaRefs>
</ds:datastoreItem>
</file>

<file path=customXml/itemProps2.xml><?xml version="1.0" encoding="utf-8"?>
<ds:datastoreItem xmlns:ds="http://schemas.openxmlformats.org/officeDocument/2006/customXml" ds:itemID="{77CA928E-A708-4316-8599-2F325EB5C465}"/>
</file>

<file path=customXml/itemProps3.xml><?xml version="1.0" encoding="utf-8"?>
<ds:datastoreItem xmlns:ds="http://schemas.openxmlformats.org/officeDocument/2006/customXml" ds:itemID="{568FE4C7-50A8-4121-8E27-D02C5E151536}">
  <ds:schemaRefs>
    <ds:schemaRef ds:uri="http://purl.org/dc/dcmitype/"/>
    <ds:schemaRef ds:uri="7516ae85-f5f3-484a-9112-32cce6f22b4b"/>
    <ds:schemaRef ds:uri="http://schemas.microsoft.com/office/2006/metadata/properties"/>
    <ds:schemaRef ds:uri="http://www.w3.org/XML/1998/namespace"/>
    <ds:schemaRef ds:uri="http://schemas.microsoft.com/office/2006/documentManagement/types"/>
    <ds:schemaRef ds:uri="http://purl.org/dc/elements/1.1/"/>
    <ds:schemaRef ds:uri="http://purl.org/dc/terms/"/>
    <ds:schemaRef ds:uri="http://schemas.openxmlformats.org/package/2006/metadata/core-properties"/>
    <ds:schemaRef ds:uri="http://schemas.microsoft.com/office/infopath/2007/PartnerControls"/>
    <ds:schemaRef ds:uri="f9e65a70-a359-4a1b-a119-a009cdafbe44"/>
  </ds:schemaRefs>
</ds:datastoreItem>
</file>

<file path=docMetadata/LabelInfo.xml><?xml version="1.0" encoding="utf-8"?>
<clbl:labelList xmlns:clbl="http://schemas.microsoft.com/office/2020/mipLabelMetadata">
  <clbl:label id="{d58addea-5053-4a80-8499-ba4d944910df}" enabled="0" method="" siteId="{d58addea-5053-4a80-8499-ba4d944910df}" removed="1"/>
</clbl:labelList>
</file>

<file path=docProps/app.xml><?xml version="1.0" encoding="utf-8"?>
<Properties xmlns="http://schemas.openxmlformats.org/officeDocument/2006/extended-properties" xmlns:vt="http://schemas.openxmlformats.org/officeDocument/2006/docPropsVTypes">
  <Template>Office 2013 - 2022 Theme</Template>
  <TotalTime>237</TotalTime>
  <Words>2404</Words>
  <Application>Microsoft Office PowerPoint</Application>
  <PresentationFormat>Widescreen</PresentationFormat>
  <Paragraphs>338</Paragraphs>
  <Slides>37</Slides>
  <Notes>22</Notes>
  <HiddenSlides>0</HiddenSlides>
  <MMClips>0</MMClips>
  <ScaleCrop>false</ScaleCrop>
  <HeadingPairs>
    <vt:vector size="6" baseType="variant">
      <vt:variant>
        <vt:lpstr>Fonts Used</vt:lpstr>
      </vt:variant>
      <vt:variant>
        <vt:i4>11</vt:i4>
      </vt:variant>
      <vt:variant>
        <vt:lpstr>Theme</vt:lpstr>
      </vt:variant>
      <vt:variant>
        <vt:i4>2</vt:i4>
      </vt:variant>
      <vt:variant>
        <vt:lpstr>Slide Titles</vt:lpstr>
      </vt:variant>
      <vt:variant>
        <vt:i4>37</vt:i4>
      </vt:variant>
    </vt:vector>
  </HeadingPairs>
  <TitlesOfParts>
    <vt:vector size="50" baseType="lpstr">
      <vt:lpstr>Avenir LT Pro 45 Book</vt:lpstr>
      <vt:lpstr>FUTURA MEDIUM</vt:lpstr>
      <vt:lpstr>Helvetica Neue</vt:lpstr>
      <vt:lpstr>Aptos</vt:lpstr>
      <vt:lpstr>Aptos Display</vt:lpstr>
      <vt:lpstr>Arial</vt:lpstr>
      <vt:lpstr>Calibri</vt:lpstr>
      <vt:lpstr>Courier New</vt:lpstr>
      <vt:lpstr>Source Serif Pro</vt:lpstr>
      <vt:lpstr>Source Serif Pro SemiBold</vt:lpstr>
      <vt:lpstr>Wingdings</vt:lpstr>
      <vt:lpstr>Office Theme</vt:lpstr>
      <vt:lpstr>1_Office Theme</vt:lpstr>
      <vt:lpstr>Data Workshop Series</vt:lpstr>
      <vt:lpstr>Agenda</vt:lpstr>
      <vt:lpstr>Speaker</vt:lpstr>
      <vt:lpstr>Building national capacity to support community living</vt:lpstr>
      <vt:lpstr>The DCW Data Collection Workshop Series</vt:lpstr>
      <vt:lpstr>Identifying and Aligning Data Sources and Understanding Gaps</vt:lpstr>
      <vt:lpstr>Today’s Goal and Objectives</vt:lpstr>
      <vt:lpstr>Quick refresh – last time</vt:lpstr>
      <vt:lpstr>Three Steps Toward a Strategic Workforce Data Approach</vt:lpstr>
      <vt:lpstr>What to understand – and catalogue – about your data</vt:lpstr>
      <vt:lpstr>Digging into your data</vt:lpstr>
      <vt:lpstr>Digging into your data, continued </vt:lpstr>
      <vt:lpstr>Digging into your data, continued  </vt:lpstr>
      <vt:lpstr>Digging into your data, continued   </vt:lpstr>
      <vt:lpstr>Three Steps Toward a Strategic Workforce Data Approach </vt:lpstr>
      <vt:lpstr>Evaluating your data sources</vt:lpstr>
      <vt:lpstr>Evaluating your data sources, continued</vt:lpstr>
      <vt:lpstr>Three Steps Toward a Strategic Workforce Data Approach  </vt:lpstr>
      <vt:lpstr>Understanding gaps</vt:lpstr>
      <vt:lpstr>Understanding gaps, continued</vt:lpstr>
      <vt:lpstr>Lessons from the Field: State Insights on Workforce Data Solutions</vt:lpstr>
      <vt:lpstr>State Spotlight: Kansas</vt:lpstr>
      <vt:lpstr>Kansas Recognized the Need for Direct Support Worker (DSW) Workforce Data to: </vt:lpstr>
      <vt:lpstr>Kansas needed to align DSW workforce initiatives, including data collection: </vt:lpstr>
      <vt:lpstr>KU’s DSW Workforce Analysis: Surveys</vt:lpstr>
      <vt:lpstr>KU’s DSW Workforce Analysis: Surveys   </vt:lpstr>
      <vt:lpstr>KU’s DSW Workforce Analysis: AuthentiCare EVV Data</vt:lpstr>
      <vt:lpstr>Using Data to Educate Policy-Makers</vt:lpstr>
      <vt:lpstr>KanCare MCO Proposals</vt:lpstr>
      <vt:lpstr>For Additional Consideration</vt:lpstr>
      <vt:lpstr>Questions?  </vt:lpstr>
      <vt:lpstr>Identifying and Aligning Data Sources and Understanding Gaps   </vt:lpstr>
      <vt:lpstr>Join us for the next workshop!</vt:lpstr>
      <vt:lpstr>Aligning data sources to workforce questions</vt:lpstr>
      <vt:lpstr>Contact</vt:lpstr>
      <vt:lpstr>Thank You</vt:lpstr>
      <vt:lpstr>End</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Identifying and Aligning Data Sources and Understanding Gaps</dc:title>
  <dc:subject>Data Workshop Series 2</dc:subject>
  <dc:creator>Direct Care Workforce Strategies Center</dc:creator>
  <cp:keywords>Direct Care Workforce Strategies Center, Data Workshop Series 2</cp:keywords>
  <dc:description/>
  <cp:lastModifiedBy>Mary Slater</cp:lastModifiedBy>
  <cp:revision>31</cp:revision>
  <dcterms:created xsi:type="dcterms:W3CDTF">2020-11-13T04:28:18Z</dcterms:created>
  <dcterms:modified xsi:type="dcterms:W3CDTF">2026-04-14T15:41:13Z</dcterms:modified>
  <cp:category/>
  <dc:language>en-us</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rder">
    <vt:r8>9460100</vt:r8>
  </property>
  <property fmtid="{D5CDD505-2E9C-101B-9397-08002B2CF9AE}" pid="3" name="xd_Signature">
    <vt:bool>false</vt:bool>
  </property>
  <property fmtid="{D5CDD505-2E9C-101B-9397-08002B2CF9AE}" pid="4" name="xd_ProgID">
    <vt:lpwstr/>
  </property>
  <property fmtid="{D5CDD505-2E9C-101B-9397-08002B2CF9AE}" pid="5" name="ComplianceAssetId">
    <vt:lpwstr/>
  </property>
  <property fmtid="{D5CDD505-2E9C-101B-9397-08002B2CF9AE}" pid="6" name="TemplateUrl">
    <vt:lpwstr/>
  </property>
  <property fmtid="{D5CDD505-2E9C-101B-9397-08002B2CF9AE}" pid="7" name="_ExtendedDescription">
    <vt:lpwstr/>
  </property>
  <property fmtid="{D5CDD505-2E9C-101B-9397-08002B2CF9AE}" pid="8" name="TriggerFlowInfo">
    <vt:lpwstr/>
  </property>
  <property fmtid="{D5CDD505-2E9C-101B-9397-08002B2CF9AE}" pid="9" name="MediaServiceImageTags">
    <vt:lpwstr/>
  </property>
  <property fmtid="{D5CDD505-2E9C-101B-9397-08002B2CF9AE}" pid="10" name="ContentTypeId">
    <vt:lpwstr>0x010100AF0B477631DD4A4890432D610A781FCB</vt:lpwstr>
  </property>
  <property fmtid="{D5CDD505-2E9C-101B-9397-08002B2CF9AE}" pid="11" name="Language">
    <vt:lpwstr>en-us</vt:lpwstr>
  </property>
</Properties>
</file>